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946D4-A77F-0BE2-8CD9-91AB946A3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AF551-676D-EFBB-F37E-0657C02A6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C166B-BE3C-3A7A-FC84-3BADC6EA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1EF8C-1763-AE1B-2133-FC2483C4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163A6-061E-1448-F4D4-4D372C9C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59853-4008-7E46-F285-26FEBC8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786FC5-382F-3980-8DE4-F728B770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6C205-14C8-B6F1-1F4C-9A6DE427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3C366-8C6B-9D3C-5FD2-9DBB4708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25D78-AB50-003F-35F6-7D024574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15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0896C8-C3B6-F429-989B-26F8FC74A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0F5D2-4ECE-3D4C-016D-701E0E37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8C444-46E3-5B05-3A58-38E2C72C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CDF2B-10D0-69CE-DF14-D80DB462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A2D50-8E43-E5C6-EC5B-82625199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4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869A6-0659-76CB-78E0-2D55EC77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81CC5-4C37-41AA-0BD4-D5AEE7CC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E254-8664-50BA-5997-AC8D1EC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2EA59-DDFD-50EE-FC5E-C01E58A5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A3ADB-7A03-4EC5-1501-80EA3625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1C9C1-8377-FCE8-5A52-9B420C14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8CC80-5EE3-FDD2-F585-34A83BB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AE8BF-E8BE-95A7-7CEB-1072C518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26AE5-B957-5CA1-ECFC-BCCADC1B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F4AEE-005C-6BBF-E6F3-D0ABA3AC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275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1585-E297-B21A-3F61-45D42A8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9AFDA-AA1C-CB05-9D62-822E89B5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F996-9C56-7127-74F9-691669E3C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87C87-325D-1983-7538-5789A303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5F25A-F5EA-0EA0-6D6C-E8588D0D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622D0-88BF-ED79-4576-FCCB1450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60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B048-D463-B0B7-F2B4-F50C3E41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C44B8-F15D-DBAC-E6D0-58086FEC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D20DD-390F-A093-1473-AF6B0829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E00AE-E4EF-2748-C7E1-2B48FF7E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6B359A-7B9F-7A5C-D7BB-174DA58B9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905630-4F35-D849-EA43-258826A4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14C171-60CD-D6CB-0CFB-CB32E300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BBD481-0134-D804-3108-788DCC16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76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BD559-E2FF-1B08-DF91-FB21FC88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3C0188-3F18-6A7C-ACBD-E999F719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B229A1-00FA-4C1F-9441-48EAF5C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76738-9405-FF11-D8E0-26D1DDC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49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E3063-B4F1-3133-AB12-50953000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CCD8C0-7214-54FA-0F89-E8701693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00F20-6223-E522-5C7B-5EF0575A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81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4AA9-26F2-ADB8-2880-6B17CB43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82AD5-41B9-1FB5-596C-88EFFD07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4C605-7628-BC3D-7029-DE2C0F69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F6E7D-9E55-B0D7-7586-EB88FB08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B911F-C218-3976-C1CC-19A26D9A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A9598-2854-3F75-72F7-66DF73B3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0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874AC-A210-6D1F-3D07-D5CEC194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D35E75-D70D-7BDA-1A7A-B771808C9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D7D70-2905-3698-9214-E6A059DC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5E274-1333-8E48-8C12-3CDB308F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15E7F-4C8E-3FF0-4666-F13DCE48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9CB16-6142-9653-B04C-6A9BC31D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72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26A9F-00D0-8E41-1A9F-66EC2ECA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A1E86-0491-86E5-8395-92B5A79F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D195F-6E2D-E77F-4C39-AD265652C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2D89-525E-854F-B422-D4FDDE57ACD1}" type="datetimeFigureOut">
              <a:rPr kumimoji="1" lang="ko-KR" altLang="en-US" smtClean="0"/>
              <a:t>2023. 10. 2.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46CAD-76A0-196C-8C40-7522BC006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AA2A3-278A-7051-6CE9-EE84D4E15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039C-D9DC-C549-8A62-A7671F393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954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ADF99EAC-EDC9-A74C-F41E-69B9B433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59" y="381000"/>
            <a:ext cx="4064000" cy="3048000"/>
          </a:xfrm>
          <a:prstGeom prst="rect">
            <a:avLst/>
          </a:prstGeom>
        </p:spPr>
      </p:pic>
      <p:pic>
        <p:nvPicPr>
          <p:cNvPr id="6" name="그림 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D48192E0-3D33-B5BE-3F1C-66C7097E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59" y="3296283"/>
            <a:ext cx="4064000" cy="3048000"/>
          </a:xfrm>
          <a:prstGeom prst="rect">
            <a:avLst/>
          </a:prstGeom>
        </p:spPr>
      </p:pic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C218DDE-3E49-45B0-83AA-0ED528ED3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3296283"/>
            <a:ext cx="4064000" cy="3048000"/>
          </a:xfrm>
          <a:prstGeom prst="rect">
            <a:avLst/>
          </a:prstGeom>
        </p:spPr>
      </p:pic>
      <p:pic>
        <p:nvPicPr>
          <p:cNvPr id="8" name="그림 7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8AC2863-E9B4-A028-ACAC-C23A9A9E3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200" y="3810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배한진</dc:creator>
  <cp:lastModifiedBy>배한진</cp:lastModifiedBy>
  <cp:revision>1</cp:revision>
  <dcterms:created xsi:type="dcterms:W3CDTF">2023-10-01T17:44:52Z</dcterms:created>
  <dcterms:modified xsi:type="dcterms:W3CDTF">2023-10-01T17:47:03Z</dcterms:modified>
</cp:coreProperties>
</file>