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4.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6" r:id="rId3"/>
    <p:sldMasterId id="2147483677" r:id="rId4"/>
  </p:sldMasterIdLst>
  <p:notesMasterIdLst>
    <p:notesMasterId r:id="rId6"/>
  </p:notesMasterIdLst>
  <p:handoutMasterIdLst>
    <p:handoutMasterId r:id="rId11"/>
  </p:handoutMasterIdLst>
  <p:sldIdLst>
    <p:sldId id="269" r:id="rId5"/>
    <p:sldId id="722" r:id="rId7"/>
    <p:sldId id="737" r:id="rId8"/>
    <p:sldId id="738" r:id="rId9"/>
    <p:sldId id="736" r:id="rId10"/>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AD47"/>
    <a:srgbClr val="F4F7F5"/>
    <a:srgbClr val="69B581"/>
    <a:srgbClr val="2D5C3C"/>
    <a:srgbClr val="F2F2F2"/>
    <a:srgbClr val="0097A7"/>
    <a:srgbClr val="4CAF50"/>
    <a:srgbClr val="00BCD4"/>
    <a:srgbClr val="26C6DA"/>
    <a:srgbClr val="0083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79948" autoAdjust="0"/>
  </p:normalViewPr>
  <p:slideViewPr>
    <p:cSldViewPr snapToGrid="0">
      <p:cViewPr varScale="1">
        <p:scale>
          <a:sx n="69" d="100"/>
          <a:sy n="69" d="100"/>
        </p:scale>
        <p:origin x="1219" y="58"/>
      </p:cViewPr>
      <p:guideLst/>
    </p:cSldViewPr>
  </p:slideViewPr>
  <p:outlineViewPr>
    <p:cViewPr>
      <p:scale>
        <a:sx n="33" d="100"/>
        <a:sy n="33" d="100"/>
      </p:scale>
      <p:origin x="0" y="-15130"/>
    </p:cViewPr>
  </p:outlineViewPr>
  <p:notesTextViewPr>
    <p:cViewPr>
      <p:scale>
        <a:sx n="1" d="1"/>
        <a:sy n="1" d="1"/>
      </p:scale>
      <p:origin x="0" y="0"/>
    </p:cViewPr>
  </p:notesTextViewPr>
  <p:sorterViewPr>
    <p:cViewPr>
      <p:scale>
        <a:sx n="75" d="100"/>
        <a:sy n="75" d="100"/>
      </p:scale>
      <p:origin x="0" y="-21564"/>
    </p:cViewPr>
  </p:sorterViewPr>
  <p:notesViewPr>
    <p:cSldViewPr snapToGrid="0">
      <p:cViewPr varScale="1">
        <p:scale>
          <a:sx n="51" d="100"/>
          <a:sy n="51" d="100"/>
        </p:scale>
        <p:origin x="2112"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5" Type="http://schemas.openxmlformats.org/officeDocument/2006/relationships/tags" Target="tags/tag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62387A-F5F5-4DB0-B31D-0981B38FDBB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4AD892-D9EC-4910-B59D-0EE583C155FD}"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B8299A-0BB0-44FF-BF81-4FC2B688BBC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312E6B-C824-4707-8B29-DAB65AB2C21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312E6B-C824-4707-8B29-DAB65AB2C21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用户通过零知识证明进行匿名认证，避免公开身份。同时，通过哈希承诺方案支持属性的选择性披露，通过SSS和区块链共识实现对恶意用户的身份追溯。</a:t>
            </a:r>
            <a:endParaRPr lang="zh-CN" altLang="en-US"/>
          </a:p>
          <a:p>
            <a:r>
              <a:rPr lang="zh-CN" altLang="en-US"/>
              <a:t>用户注册身份属性：用户（User）首先将其身份属性（IAs）提交给身份提供者（IP）。身份提供者验证这些属性的真实性，并向用户颁发一个包含其验证信息的证书。</a:t>
            </a:r>
            <a:endParaRPr lang="zh-CN" altLang="en-US"/>
          </a:p>
          <a:p>
            <a:r>
              <a:rPr lang="zh-CN" altLang="en-US"/>
              <a:t>匿名认证与属性分发：用户使用伪名（PS）和证书，在区块链上通过零知识证明（zk-SNARK）向智能合约（SC）匿名认证其身份。同时，用户将其加密后的Shamir秘密共享（SSS Shares）分发给验证者（Validators），并将身份属性的哈希承诺（Commitment）提交到智能合约中。</a:t>
            </a:r>
            <a:endParaRPr lang="zh-CN" altLang="en-US"/>
          </a:p>
          <a:p>
            <a:r>
              <a:rPr lang="zh-CN" altLang="en-US"/>
              <a:t>服务提供：用户使用伪名与服务提供者（SP）交互，并根据需求选择性地披露部分身份属性。服务提供者通过查询区块链上的智能合约来验证用户的属性有效性。</a:t>
            </a:r>
            <a:endParaRPr lang="zh-CN" altLang="en-US"/>
          </a:p>
          <a:p>
            <a:r>
              <a:rPr lang="zh-CN" altLang="en-US"/>
              <a:t>身份揭露：当用户违反系统政策或行为异常时，验证者可以公开该用户的部分秘密共享份额。身份提供者通过这些份额重建用户的真实身份属性，从而实现对恶意用户的追踪</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用户注册身份属性到身份提供者（IP）：用户（User）将其身份属性（IAs）提交给身份提供者（IP），IP对用户的属性进行验证，并颁发一个证书（Certificate）作为身份凭证。</a:t>
            </a:r>
            <a:endParaRPr lang="zh-CN" altLang="en-US"/>
          </a:p>
          <a:p>
            <a:r>
              <a:rPr lang="zh-CN" altLang="en-US"/>
              <a:t>用户匿名认证和属性分发：用户在区块链上使用伪名（PS）和证书进行匿名身份认证。用户还将自己的加密秘密共享份额（SSS Shares）分发给验证者（Validators），并将哈希承诺的身份属性提交到智能合约（SC）。</a:t>
            </a:r>
            <a:endParaRPr lang="zh-CN" altLang="en-US"/>
          </a:p>
          <a:p>
            <a:r>
              <a:rPr lang="zh-CN" altLang="en-US"/>
              <a:t>用户与服务提供者（SP）交互：用户可以使用伪名（PS）与服务提供者（SP）进行交互，服务提供者可能会要求验证某些身份属性（例如年龄、国籍等）。服务提供者通过查询区块链上的智能合约来验证用户的身份属性，从而确保用户满足访问条件。</a:t>
            </a:r>
            <a:endParaRPr lang="zh-CN" altLang="en-US"/>
          </a:p>
          <a:p>
            <a:r>
              <a:rPr lang="zh-CN" altLang="en-US"/>
              <a:t>验证者的属性公开和身份追踪：当用户违反系统规则或政策时，验证者可以将该用户的秘密共享份额以明文形式公布。身份提供者（IP）可以在区块链上查询这些公开的份额，并利用Shamir秘密共享技术重建用户的真实身份属性（PIA），实现对恶意用户的身份追踪</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属性哈希承诺生成：在注册阶段，用户将每个身份属性（如年龄、性别等）通过哈希函数生成承诺值。这些承诺值是属性的加密表示，用户将它们提交到区块链上的智能合约中。每个承诺值都包含属性本身和一个随机数，从而保证承诺值的唯一性和不可逆性。</a:t>
            </a:r>
            <a:endParaRPr lang="zh-CN" altLang="en-US"/>
          </a:p>
          <a:p>
            <a:r>
              <a:rPr lang="zh-CN" altLang="en-US"/>
              <a:t>存储承诺值：这些属性承诺值会被存储在区块链上，与用户的伪名（PS）关联。因为这些承诺值只代表哈希结果，不会暴露属性的具体内容，因而保证了用户的隐私。</a:t>
            </a:r>
            <a:endParaRPr lang="zh-CN" altLang="en-US"/>
          </a:p>
          <a:p>
            <a:r>
              <a:rPr lang="zh-CN" altLang="en-US"/>
              <a:t>选择性披露请求：当服务提供者（SP）要求验证用户特定的身份属性时，用户可以选择披露某个属性，而无需透露其他属性。例如，如果服务提供者要求年龄属性，用户只需要披露该属性的实际值和随机数。</a:t>
            </a:r>
            <a:endParaRPr lang="zh-CN" altLang="en-US"/>
          </a:p>
          <a:p>
            <a:r>
              <a:rPr lang="zh-CN" altLang="en-US"/>
              <a:t>智能合约验证：用户将属性值和对应的随机数提供给服务提供者。服务提供者使用该信息计算哈希值，并调用区块链上的智能合约，执行验证操作。智能合约会将计算得到的哈希值与之前存储的承诺值进行比对，如果匹配，则证明该属性的真实性。</a:t>
            </a:r>
            <a:endParaRPr lang="zh-CN" altLang="en-US"/>
          </a:p>
          <a:p>
            <a:r>
              <a:rPr lang="zh-CN" altLang="en-US"/>
              <a:t>隐私保障：通过哈希承诺，用户可以向服务提供者证明某个属性的有效性，而无需透露其他属性或身份信息，从而实现选择性披露。该过程依赖于零知识证明，以确保承诺值和实际属性之间的对应关系在不泄露多余信息的情况下得到验证</a:t>
            </a:r>
            <a:endParaRPr lang="zh-CN" altLang="en-US"/>
          </a:p>
          <a:p>
            <a:r>
              <a:rPr lang="zh-CN" altLang="en-US"/>
              <a:t>身份属性的秘密共享分发：在用户注册阶段，用户将其真实身份属性（PIA）生成对应的加密信息，并使用Shamir秘密共享（SSS）算法将其身份属性分成多个加密份额（shares），分发给一组验证者（Validators）。这些份额加密后存储在区块链上，确保数据安全。</a:t>
            </a:r>
            <a:endParaRPr lang="zh-CN" altLang="en-US"/>
          </a:p>
          <a:p>
            <a:endParaRPr lang="zh-CN" altLang="en-US"/>
          </a:p>
          <a:p>
            <a:r>
              <a:rPr lang="zh-CN" altLang="en-US"/>
              <a:t>身份属性的秘密共享分发：在用户注册阶段，用户将其真实身份属性（PIA）生成对应的加密信息，并使用Shamir秘密共享（SSS）算法将其身份属性分成多个加密份额（shares），分发给一组验证者（Validators）。这些份额加密后存储在区块链上，确保数据安全。</a:t>
            </a:r>
            <a:endParaRPr lang="zh-CN" altLang="en-US"/>
          </a:p>
          <a:p>
            <a:r>
              <a:rPr lang="zh-CN" altLang="en-US"/>
              <a:t>秘密共享阈值机制：SSS是一种阈值加密方案，设定一个阈值k，即只有至少k个验证者同意公开其持有的份额时，才能重建用户的真实身份信息。这一机制保证了在用户未违反系统规则时，任何单一验证者都无法获得完整的身份信息，保护用户隐私。</a:t>
            </a:r>
            <a:endParaRPr lang="zh-CN" altLang="en-US"/>
          </a:p>
          <a:p>
            <a:r>
              <a:rPr lang="zh-CN" altLang="en-US"/>
              <a:t>身份追踪触发：当用户被发现有恶意行为或违反系统政策时，IP可以启动身份追踪流程。IP请求验证者公开该用户的身份份额。</a:t>
            </a:r>
            <a:endParaRPr lang="zh-CN" altLang="en-US"/>
          </a:p>
          <a:p>
            <a:r>
              <a:rPr lang="zh-CN" altLang="en-US"/>
              <a:t>验证者份额公开：在身份追踪流程中，符合阈值条件的k个验证者将他们持有的加密份额解密并公开到区块链上。验证者利用零知识证明（zk-SNARK）来证明公开的份额的正确性，确保这些份额的真实性。</a:t>
            </a:r>
            <a:endParaRPr lang="zh-CN" altLang="en-US"/>
          </a:p>
          <a:p>
            <a:r>
              <a:rPr lang="zh-CN" altLang="en-US"/>
              <a:t>重建真实身份属性：一旦区块链上公开了足够的份额（即达到k个份额），IP可以使用这些份额来恢复用户的真实身份属性（PIA）。Shamir秘密共享算法确保了这种份额合成的正确性，并且只有当满足阈值条件时才能重建PIA，防止恶意追踪。</a:t>
            </a:r>
            <a:endParaRPr lang="zh-CN" altLang="en-US"/>
          </a:p>
          <a:p>
            <a:r>
              <a:rPr lang="zh-CN" altLang="en-US"/>
              <a:t>区块链共识和透明性：该过程依赖区块链共识机制来验证和存储份额的公开过程，从而确保数据透明性和不可篡改性。通过区块链的分布式存储和共识，系统能够记录所有的份额公开操作，防止恶意验证者或IP篡改记录。</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312E6B-C824-4707-8B29-DAB65AB2C21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19" name="图片占位符 18"/>
          <p:cNvSpPr>
            <a:spLocks noGrp="1"/>
          </p:cNvSpPr>
          <p:nvPr>
            <p:ph type="pic" sz="quarter" idx="13"/>
          </p:nvPr>
        </p:nvSpPr>
        <p:spPr>
          <a:xfrm>
            <a:off x="0" y="0"/>
            <a:ext cx="12192000" cy="4538663"/>
          </a:xfrm>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单图（8）">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8" name="图片占位符 7"/>
          <p:cNvSpPr>
            <a:spLocks noGrp="1"/>
          </p:cNvSpPr>
          <p:nvPr>
            <p:ph type="pic" sz="quarter" idx="13"/>
          </p:nvPr>
        </p:nvSpPr>
        <p:spPr>
          <a:xfrm>
            <a:off x="0" y="0"/>
            <a:ext cx="12192000" cy="5848350"/>
          </a:xfrm>
        </p:spPr>
        <p:txBody>
          <a:bodyPr/>
          <a:lstStyle/>
          <a:p>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单图（9）">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7" name="图片占位符 6"/>
          <p:cNvSpPr>
            <a:spLocks noGrp="1"/>
          </p:cNvSpPr>
          <p:nvPr>
            <p:ph type="pic" sz="quarter" idx="13"/>
          </p:nvPr>
        </p:nvSpPr>
        <p:spPr>
          <a:xfrm>
            <a:off x="6096000" y="954882"/>
            <a:ext cx="6096000" cy="4948237"/>
          </a:xfrm>
        </p:spPr>
        <p:txBody>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单图（10）">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7" name="图片占位符 6"/>
          <p:cNvSpPr>
            <a:spLocks noGrp="1"/>
          </p:cNvSpPr>
          <p:nvPr>
            <p:ph type="pic" sz="quarter" idx="13"/>
          </p:nvPr>
        </p:nvSpPr>
        <p:spPr>
          <a:xfrm>
            <a:off x="8287657" y="0"/>
            <a:ext cx="3903663" cy="6858000"/>
          </a:xfrm>
        </p:spPr>
        <p:txBody>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单图（1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7" name="图片占位符 6"/>
          <p:cNvSpPr>
            <a:spLocks noGrp="1"/>
          </p:cNvSpPr>
          <p:nvPr>
            <p:ph type="pic" sz="quarter" idx="13"/>
          </p:nvPr>
        </p:nvSpPr>
        <p:spPr>
          <a:xfrm>
            <a:off x="0" y="0"/>
            <a:ext cx="12192000" cy="2438400"/>
          </a:xfrm>
        </p:spPr>
        <p:txBody>
          <a:bodyPr/>
          <a:lstStyle/>
          <a:p>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两图">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6438900" y="0"/>
            <a:ext cx="5753100" cy="3429000"/>
          </a:xfrm>
        </p:spPr>
        <p:txBody>
          <a:bodyPr/>
          <a:lstStyle/>
          <a:p>
            <a:endParaRPr lang="zh-CN" altLang="en-US"/>
          </a:p>
        </p:txBody>
      </p:sp>
      <p:sp>
        <p:nvSpPr>
          <p:cNvPr id="8" name="图片占位符 6"/>
          <p:cNvSpPr>
            <a:spLocks noGrp="1"/>
          </p:cNvSpPr>
          <p:nvPr>
            <p:ph type="pic" sz="quarter" idx="11"/>
          </p:nvPr>
        </p:nvSpPr>
        <p:spPr>
          <a:xfrm>
            <a:off x="6438900" y="3429000"/>
            <a:ext cx="5753100" cy="3429000"/>
          </a:xfrm>
        </p:spPr>
        <p:txBody>
          <a:bodyPr/>
          <a:lstStyle/>
          <a:p>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图（2）">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3498721" y="956132"/>
            <a:ext cx="2444880" cy="5003800"/>
          </a:xfrm>
        </p:spPr>
        <p:txBody>
          <a:bodyPr/>
          <a:lstStyle/>
          <a:p>
            <a:endParaRPr lang="zh-CN" altLang="en-US"/>
          </a:p>
        </p:txBody>
      </p:sp>
      <p:sp>
        <p:nvSpPr>
          <p:cNvPr id="8" name="图片占位符 6"/>
          <p:cNvSpPr>
            <a:spLocks noGrp="1"/>
          </p:cNvSpPr>
          <p:nvPr>
            <p:ph type="pic" sz="quarter" idx="11"/>
          </p:nvPr>
        </p:nvSpPr>
        <p:spPr>
          <a:xfrm>
            <a:off x="6235700" y="956132"/>
            <a:ext cx="2444880" cy="5003800"/>
          </a:xfrm>
        </p:spPr>
        <p:txBody>
          <a:bodyPr/>
          <a:lstStyle/>
          <a:p>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三图（1）">
    <p:spTree>
      <p:nvGrpSpPr>
        <p:cNvPr id="1" name=""/>
        <p:cNvGrpSpPr/>
        <p:nvPr/>
      </p:nvGrpSpPr>
      <p:grpSpPr>
        <a:xfrm>
          <a:off x="0" y="0"/>
          <a:ext cx="0" cy="0"/>
          <a:chOff x="0" y="0"/>
          <a:chExt cx="0" cy="0"/>
        </a:xfrm>
      </p:grpSpPr>
      <p:sp>
        <p:nvSpPr>
          <p:cNvPr id="11" name="图片占位符 10"/>
          <p:cNvSpPr>
            <a:spLocks noGrp="1"/>
          </p:cNvSpPr>
          <p:nvPr>
            <p:ph type="pic" sz="quarter" idx="10"/>
          </p:nvPr>
        </p:nvSpPr>
        <p:spPr>
          <a:xfrm>
            <a:off x="4705251" y="0"/>
            <a:ext cx="2933898" cy="6858000"/>
          </a:xfrm>
          <a:custGeom>
            <a:avLst/>
            <a:gdLst>
              <a:gd name="connsiteX0" fmla="*/ 707862 w 2933898"/>
              <a:gd name="connsiteY0" fmla="*/ 0 h 6858000"/>
              <a:gd name="connsiteX1" fmla="*/ 2933898 w 2933898"/>
              <a:gd name="connsiteY1" fmla="*/ 0 h 6858000"/>
              <a:gd name="connsiteX2" fmla="*/ 2226036 w 2933898"/>
              <a:gd name="connsiteY2" fmla="*/ 6858000 h 6858000"/>
              <a:gd name="connsiteX3" fmla="*/ 0 w 293389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933898" h="6858000">
                <a:moveTo>
                  <a:pt x="707862" y="0"/>
                </a:moveTo>
                <a:lnTo>
                  <a:pt x="2933898" y="0"/>
                </a:lnTo>
                <a:lnTo>
                  <a:pt x="2226036" y="6858000"/>
                </a:lnTo>
                <a:lnTo>
                  <a:pt x="0" y="6858000"/>
                </a:lnTo>
                <a:close/>
              </a:path>
            </a:pathLst>
          </a:custGeom>
        </p:spPr>
        <p:txBody>
          <a:bodyPr wrap="square">
            <a:noAutofit/>
          </a:bodyPr>
          <a:lstStyle>
            <a:lvl1pPr>
              <a:defRPr sz="2000">
                <a:latin typeface="+mj-ea"/>
                <a:ea typeface="+mj-ea"/>
              </a:defRPr>
            </a:lvl1pPr>
          </a:lstStyle>
          <a:p>
            <a:r>
              <a:rPr lang="zh-CN" altLang="en-US"/>
              <a:t>单击图标添加图片</a:t>
            </a:r>
            <a:endParaRPr lang="zh-CN" altLang="en-US"/>
          </a:p>
        </p:txBody>
      </p:sp>
      <p:sp>
        <p:nvSpPr>
          <p:cNvPr id="12" name="图片占位符 11"/>
          <p:cNvSpPr>
            <a:spLocks noGrp="1"/>
          </p:cNvSpPr>
          <p:nvPr>
            <p:ph type="pic" sz="quarter" idx="11" hasCustomPrompt="1"/>
          </p:nvPr>
        </p:nvSpPr>
        <p:spPr>
          <a:xfrm>
            <a:off x="6972201" y="0"/>
            <a:ext cx="2933898" cy="6858000"/>
          </a:xfrm>
          <a:custGeom>
            <a:avLst/>
            <a:gdLst>
              <a:gd name="connsiteX0" fmla="*/ 707862 w 2933898"/>
              <a:gd name="connsiteY0" fmla="*/ 0 h 6858000"/>
              <a:gd name="connsiteX1" fmla="*/ 2933898 w 2933898"/>
              <a:gd name="connsiteY1" fmla="*/ 0 h 6858000"/>
              <a:gd name="connsiteX2" fmla="*/ 2226036 w 2933898"/>
              <a:gd name="connsiteY2" fmla="*/ 6858000 h 6858000"/>
              <a:gd name="connsiteX3" fmla="*/ 0 w 293389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933898" h="6858000">
                <a:moveTo>
                  <a:pt x="707862" y="0"/>
                </a:moveTo>
                <a:lnTo>
                  <a:pt x="2933898" y="0"/>
                </a:lnTo>
                <a:lnTo>
                  <a:pt x="2226036" y="6858000"/>
                </a:lnTo>
                <a:lnTo>
                  <a:pt x="0" y="6858000"/>
                </a:lnTo>
                <a:close/>
              </a:path>
            </a:pathLst>
          </a:custGeom>
        </p:spPr>
        <p:txBody>
          <a:bodyPr wrap="square">
            <a:noAutofit/>
          </a:bodyPr>
          <a:lstStyle>
            <a:lvl1pPr>
              <a:defRPr sz="2000">
                <a:latin typeface="+mj-ea"/>
                <a:ea typeface="+mj-ea"/>
              </a:defRPr>
            </a:lvl1pPr>
          </a:lstStyle>
          <a:p>
            <a:endParaRPr lang="en-US" altLang="zh-CN"/>
          </a:p>
          <a:p>
            <a:r>
              <a:rPr lang="zh-CN" altLang="en-US"/>
              <a:t>单击图标添加图片</a:t>
            </a:r>
            <a:endParaRPr lang="zh-CN" altLang="en-US"/>
          </a:p>
        </p:txBody>
      </p:sp>
      <p:sp>
        <p:nvSpPr>
          <p:cNvPr id="13" name="图片占位符 12"/>
          <p:cNvSpPr>
            <a:spLocks noGrp="1"/>
          </p:cNvSpPr>
          <p:nvPr>
            <p:ph type="pic" sz="quarter" idx="12" hasCustomPrompt="1"/>
          </p:nvPr>
        </p:nvSpPr>
        <p:spPr>
          <a:xfrm>
            <a:off x="9239151" y="0"/>
            <a:ext cx="2933898" cy="6858000"/>
          </a:xfrm>
          <a:custGeom>
            <a:avLst/>
            <a:gdLst>
              <a:gd name="connsiteX0" fmla="*/ 707862 w 2933898"/>
              <a:gd name="connsiteY0" fmla="*/ 0 h 6858000"/>
              <a:gd name="connsiteX1" fmla="*/ 2933898 w 2933898"/>
              <a:gd name="connsiteY1" fmla="*/ 0 h 6858000"/>
              <a:gd name="connsiteX2" fmla="*/ 2226036 w 2933898"/>
              <a:gd name="connsiteY2" fmla="*/ 6858000 h 6858000"/>
              <a:gd name="connsiteX3" fmla="*/ 0 w 293389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933898" h="6858000">
                <a:moveTo>
                  <a:pt x="707862" y="0"/>
                </a:moveTo>
                <a:lnTo>
                  <a:pt x="2933898" y="0"/>
                </a:lnTo>
                <a:lnTo>
                  <a:pt x="2226036" y="6858000"/>
                </a:lnTo>
                <a:lnTo>
                  <a:pt x="0" y="6858000"/>
                </a:lnTo>
                <a:close/>
              </a:path>
            </a:pathLst>
          </a:custGeom>
        </p:spPr>
        <p:txBody>
          <a:bodyPr wrap="square">
            <a:noAutofit/>
          </a:bodyPr>
          <a:lstStyle>
            <a:lvl1pPr>
              <a:defRPr sz="2000">
                <a:latin typeface="+mj-ea"/>
                <a:ea typeface="+mj-ea"/>
              </a:defRPr>
            </a:lvl1pPr>
          </a:lstStyle>
          <a:p>
            <a:endParaRPr lang="en-US" altLang="zh-CN"/>
          </a:p>
          <a:p>
            <a:endParaRPr lang="en-US" altLang="zh-CN"/>
          </a:p>
          <a:p>
            <a:r>
              <a:rPr lang="zh-CN" altLang="en-US"/>
              <a:t>单击图标添加图片</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三图（2）">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0" y="2641600"/>
            <a:ext cx="4064000" cy="4216400"/>
          </a:xfrm>
        </p:spPr>
        <p:txBody>
          <a:bodyPr/>
          <a:lstStyle/>
          <a:p>
            <a:endParaRPr lang="zh-CN" altLang="en-US"/>
          </a:p>
        </p:txBody>
      </p:sp>
      <p:sp>
        <p:nvSpPr>
          <p:cNvPr id="9" name="图片占位符 7"/>
          <p:cNvSpPr>
            <a:spLocks noGrp="1"/>
          </p:cNvSpPr>
          <p:nvPr>
            <p:ph type="pic" sz="quarter" idx="11"/>
          </p:nvPr>
        </p:nvSpPr>
        <p:spPr>
          <a:xfrm>
            <a:off x="4064000" y="2641600"/>
            <a:ext cx="4064000" cy="4216400"/>
          </a:xfrm>
        </p:spPr>
        <p:txBody>
          <a:bodyPr/>
          <a:lstStyle/>
          <a:p>
            <a:endParaRPr lang="zh-CN" altLang="en-US"/>
          </a:p>
        </p:txBody>
      </p:sp>
      <p:sp>
        <p:nvSpPr>
          <p:cNvPr id="10" name="图片占位符 7"/>
          <p:cNvSpPr>
            <a:spLocks noGrp="1"/>
          </p:cNvSpPr>
          <p:nvPr>
            <p:ph type="pic" sz="quarter" idx="12"/>
          </p:nvPr>
        </p:nvSpPr>
        <p:spPr>
          <a:xfrm>
            <a:off x="8128000" y="2641600"/>
            <a:ext cx="4064000" cy="4216400"/>
          </a:xfrm>
        </p:spPr>
        <p:txBody>
          <a:bodyPr/>
          <a:lstStyle/>
          <a:p>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三图（3）">
    <p:spTree>
      <p:nvGrpSpPr>
        <p:cNvPr id="1" name=""/>
        <p:cNvGrpSpPr/>
        <p:nvPr/>
      </p:nvGrpSpPr>
      <p:grpSpPr>
        <a:xfrm>
          <a:off x="0" y="0"/>
          <a:ext cx="0" cy="0"/>
          <a:chOff x="0" y="0"/>
          <a:chExt cx="0" cy="0"/>
        </a:xfrm>
      </p:grpSpPr>
      <p:sp>
        <p:nvSpPr>
          <p:cNvPr id="22" name="图片占位符 21"/>
          <p:cNvSpPr>
            <a:spLocks noGrp="1"/>
          </p:cNvSpPr>
          <p:nvPr userDrawn="1">
            <p:ph type="pic" sz="quarter" idx="10"/>
          </p:nvPr>
        </p:nvSpPr>
        <p:spPr>
          <a:xfrm>
            <a:off x="1994580" y="1609271"/>
            <a:ext cx="2038350" cy="2038350"/>
          </a:xfrm>
          <a:custGeom>
            <a:avLst/>
            <a:gdLst>
              <a:gd name="connsiteX0" fmla="*/ 1019175 w 2038350"/>
              <a:gd name="connsiteY0" fmla="*/ 0 h 2038350"/>
              <a:gd name="connsiteX1" fmla="*/ 2038350 w 2038350"/>
              <a:gd name="connsiteY1" fmla="*/ 1019175 h 2038350"/>
              <a:gd name="connsiteX2" fmla="*/ 1019175 w 2038350"/>
              <a:gd name="connsiteY2" fmla="*/ 2038350 h 2038350"/>
              <a:gd name="connsiteX3" fmla="*/ 0 w 2038350"/>
              <a:gd name="connsiteY3" fmla="*/ 1019175 h 2038350"/>
              <a:gd name="connsiteX4" fmla="*/ 1019175 w 2038350"/>
              <a:gd name="connsiteY4" fmla="*/ 0 h 203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8350" h="2038350">
                <a:moveTo>
                  <a:pt x="1019175" y="0"/>
                </a:moveTo>
                <a:cubicBezTo>
                  <a:pt x="1582050" y="0"/>
                  <a:pt x="2038350" y="456300"/>
                  <a:pt x="2038350" y="1019175"/>
                </a:cubicBezTo>
                <a:cubicBezTo>
                  <a:pt x="2038350" y="1582050"/>
                  <a:pt x="1582050" y="2038350"/>
                  <a:pt x="1019175" y="2038350"/>
                </a:cubicBezTo>
                <a:cubicBezTo>
                  <a:pt x="456300" y="2038350"/>
                  <a:pt x="0" y="1582050"/>
                  <a:pt x="0" y="1019175"/>
                </a:cubicBezTo>
                <a:cubicBezTo>
                  <a:pt x="0" y="456300"/>
                  <a:pt x="456300" y="0"/>
                  <a:pt x="1019175" y="0"/>
                </a:cubicBezTo>
                <a:close/>
              </a:path>
            </a:pathLst>
          </a:custGeom>
        </p:spPr>
        <p:txBody>
          <a:bodyPr wrap="square">
            <a:noAutofit/>
          </a:bodyPr>
          <a:lstStyle/>
          <a:p>
            <a:endParaRPr lang="zh-CN" altLang="en-US"/>
          </a:p>
        </p:txBody>
      </p:sp>
      <p:sp>
        <p:nvSpPr>
          <p:cNvPr id="21" name="图片占位符 20"/>
          <p:cNvSpPr>
            <a:spLocks noGrp="1"/>
          </p:cNvSpPr>
          <p:nvPr userDrawn="1">
            <p:ph type="pic" sz="quarter" idx="11"/>
          </p:nvPr>
        </p:nvSpPr>
        <p:spPr>
          <a:xfrm>
            <a:off x="5076825" y="1609271"/>
            <a:ext cx="2038350" cy="2038350"/>
          </a:xfrm>
          <a:custGeom>
            <a:avLst/>
            <a:gdLst>
              <a:gd name="connsiteX0" fmla="*/ 1019175 w 2038350"/>
              <a:gd name="connsiteY0" fmla="*/ 0 h 2038350"/>
              <a:gd name="connsiteX1" fmla="*/ 2038350 w 2038350"/>
              <a:gd name="connsiteY1" fmla="*/ 1019175 h 2038350"/>
              <a:gd name="connsiteX2" fmla="*/ 1019175 w 2038350"/>
              <a:gd name="connsiteY2" fmla="*/ 2038350 h 2038350"/>
              <a:gd name="connsiteX3" fmla="*/ 0 w 2038350"/>
              <a:gd name="connsiteY3" fmla="*/ 1019175 h 2038350"/>
              <a:gd name="connsiteX4" fmla="*/ 1019175 w 2038350"/>
              <a:gd name="connsiteY4" fmla="*/ 0 h 203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8350" h="2038350">
                <a:moveTo>
                  <a:pt x="1019175" y="0"/>
                </a:moveTo>
                <a:cubicBezTo>
                  <a:pt x="1582050" y="0"/>
                  <a:pt x="2038350" y="456300"/>
                  <a:pt x="2038350" y="1019175"/>
                </a:cubicBezTo>
                <a:cubicBezTo>
                  <a:pt x="2038350" y="1582050"/>
                  <a:pt x="1582050" y="2038350"/>
                  <a:pt x="1019175" y="2038350"/>
                </a:cubicBezTo>
                <a:cubicBezTo>
                  <a:pt x="456300" y="2038350"/>
                  <a:pt x="0" y="1582050"/>
                  <a:pt x="0" y="1019175"/>
                </a:cubicBezTo>
                <a:cubicBezTo>
                  <a:pt x="0" y="456300"/>
                  <a:pt x="456300" y="0"/>
                  <a:pt x="1019175" y="0"/>
                </a:cubicBezTo>
                <a:close/>
              </a:path>
            </a:pathLst>
          </a:custGeom>
        </p:spPr>
        <p:txBody>
          <a:bodyPr wrap="square">
            <a:noAutofit/>
          </a:bodyPr>
          <a:lstStyle/>
          <a:p>
            <a:endParaRPr lang="zh-CN" altLang="en-US"/>
          </a:p>
        </p:txBody>
      </p:sp>
      <p:sp>
        <p:nvSpPr>
          <p:cNvPr id="20" name="图片占位符 19"/>
          <p:cNvSpPr>
            <a:spLocks noGrp="1"/>
          </p:cNvSpPr>
          <p:nvPr userDrawn="1">
            <p:ph type="pic" sz="quarter" idx="12"/>
          </p:nvPr>
        </p:nvSpPr>
        <p:spPr>
          <a:xfrm>
            <a:off x="8159070" y="1609271"/>
            <a:ext cx="2038350" cy="2038350"/>
          </a:xfrm>
          <a:custGeom>
            <a:avLst/>
            <a:gdLst>
              <a:gd name="connsiteX0" fmla="*/ 1019175 w 2038350"/>
              <a:gd name="connsiteY0" fmla="*/ 0 h 2038350"/>
              <a:gd name="connsiteX1" fmla="*/ 2038350 w 2038350"/>
              <a:gd name="connsiteY1" fmla="*/ 1019175 h 2038350"/>
              <a:gd name="connsiteX2" fmla="*/ 1019175 w 2038350"/>
              <a:gd name="connsiteY2" fmla="*/ 2038350 h 2038350"/>
              <a:gd name="connsiteX3" fmla="*/ 0 w 2038350"/>
              <a:gd name="connsiteY3" fmla="*/ 1019175 h 2038350"/>
              <a:gd name="connsiteX4" fmla="*/ 1019175 w 2038350"/>
              <a:gd name="connsiteY4" fmla="*/ 0 h 203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8350" h="2038350">
                <a:moveTo>
                  <a:pt x="1019175" y="0"/>
                </a:moveTo>
                <a:cubicBezTo>
                  <a:pt x="1582050" y="0"/>
                  <a:pt x="2038350" y="456300"/>
                  <a:pt x="2038350" y="1019175"/>
                </a:cubicBezTo>
                <a:cubicBezTo>
                  <a:pt x="2038350" y="1582050"/>
                  <a:pt x="1582050" y="2038350"/>
                  <a:pt x="1019175" y="2038350"/>
                </a:cubicBezTo>
                <a:cubicBezTo>
                  <a:pt x="456300" y="2038350"/>
                  <a:pt x="0" y="1582050"/>
                  <a:pt x="0" y="1019175"/>
                </a:cubicBezTo>
                <a:cubicBezTo>
                  <a:pt x="0" y="456300"/>
                  <a:pt x="456300" y="0"/>
                  <a:pt x="1019175" y="0"/>
                </a:cubicBezTo>
                <a:close/>
              </a:path>
            </a:pathLst>
          </a:custGeom>
        </p:spPr>
        <p:txBody>
          <a:bodyPr wrap="square">
            <a:noAutofit/>
          </a:bodyPr>
          <a:lstStyle/>
          <a:p>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三图（4）">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10" name="图片占位符 9"/>
          <p:cNvSpPr>
            <a:spLocks noGrp="1"/>
          </p:cNvSpPr>
          <p:nvPr>
            <p:ph type="pic" sz="quarter" idx="13"/>
          </p:nvPr>
        </p:nvSpPr>
        <p:spPr>
          <a:xfrm>
            <a:off x="3406774" y="1"/>
            <a:ext cx="4391025" cy="2278380"/>
          </a:xfrm>
          <a:effectLst/>
        </p:spPr>
        <p:txBody>
          <a:bodyPr/>
          <a:lstStyle/>
          <a:p>
            <a:endParaRPr lang="zh-CN" altLang="en-US"/>
          </a:p>
        </p:txBody>
      </p:sp>
      <p:sp>
        <p:nvSpPr>
          <p:cNvPr id="12" name="图片占位符 9"/>
          <p:cNvSpPr>
            <a:spLocks noGrp="1"/>
          </p:cNvSpPr>
          <p:nvPr>
            <p:ph type="pic" sz="quarter" idx="14"/>
          </p:nvPr>
        </p:nvSpPr>
        <p:spPr>
          <a:xfrm>
            <a:off x="3406774" y="4579620"/>
            <a:ext cx="4391025" cy="2278380"/>
          </a:xfrm>
          <a:effectLst/>
        </p:spPr>
        <p:txBody>
          <a:bodyPr/>
          <a:lstStyle/>
          <a:p>
            <a:endParaRPr lang="zh-CN" altLang="en-US"/>
          </a:p>
        </p:txBody>
      </p:sp>
      <p:sp>
        <p:nvSpPr>
          <p:cNvPr id="13" name="图片占位符 9"/>
          <p:cNvSpPr>
            <a:spLocks noGrp="1"/>
          </p:cNvSpPr>
          <p:nvPr>
            <p:ph type="pic" sz="quarter" idx="15"/>
          </p:nvPr>
        </p:nvSpPr>
        <p:spPr>
          <a:xfrm>
            <a:off x="7800975" y="2278381"/>
            <a:ext cx="4391025" cy="2301239"/>
          </a:xfrm>
          <a:effectLst/>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四图（1）">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661988" y="2109788"/>
            <a:ext cx="2716212" cy="4125912"/>
          </a:xfrm>
        </p:spPr>
        <p:txBody>
          <a:bodyPr>
            <a:normAutofit/>
          </a:bodyPr>
          <a:lstStyle>
            <a:lvl1pPr>
              <a:defRPr sz="2000"/>
            </a:lvl1pPr>
          </a:lstStyle>
          <a:p>
            <a:r>
              <a:rPr lang="zh-CN" altLang="en-US"/>
              <a:t>单击图标添加图片</a:t>
            </a:r>
            <a:endParaRPr lang="zh-CN" altLang="en-US"/>
          </a:p>
        </p:txBody>
      </p:sp>
      <p:sp>
        <p:nvSpPr>
          <p:cNvPr id="18" name="图片占位符 7"/>
          <p:cNvSpPr>
            <a:spLocks noGrp="1"/>
          </p:cNvSpPr>
          <p:nvPr>
            <p:ph type="pic" sz="quarter" idx="11"/>
          </p:nvPr>
        </p:nvSpPr>
        <p:spPr>
          <a:xfrm>
            <a:off x="3373968" y="2109788"/>
            <a:ext cx="2716212" cy="4125912"/>
          </a:xfrm>
        </p:spPr>
        <p:txBody>
          <a:bodyPr>
            <a:normAutofit/>
          </a:bodyPr>
          <a:lstStyle>
            <a:lvl1pPr>
              <a:defRPr sz="2000"/>
            </a:lvl1pPr>
          </a:lstStyle>
          <a:p>
            <a:r>
              <a:rPr lang="zh-CN" altLang="en-US"/>
              <a:t>单击图标添加图片</a:t>
            </a:r>
            <a:endParaRPr lang="zh-CN" altLang="en-US"/>
          </a:p>
        </p:txBody>
      </p:sp>
      <p:sp>
        <p:nvSpPr>
          <p:cNvPr id="19" name="图片占位符 7"/>
          <p:cNvSpPr>
            <a:spLocks noGrp="1"/>
          </p:cNvSpPr>
          <p:nvPr>
            <p:ph type="pic" sz="quarter" idx="12"/>
          </p:nvPr>
        </p:nvSpPr>
        <p:spPr>
          <a:xfrm>
            <a:off x="6085948" y="2109788"/>
            <a:ext cx="2716212" cy="4125912"/>
          </a:xfrm>
        </p:spPr>
        <p:txBody>
          <a:bodyPr>
            <a:normAutofit/>
          </a:bodyPr>
          <a:lstStyle>
            <a:lvl1pPr>
              <a:defRPr sz="2000"/>
            </a:lvl1pPr>
          </a:lstStyle>
          <a:p>
            <a:r>
              <a:rPr lang="zh-CN" altLang="en-US"/>
              <a:t>单击图标添加图片</a:t>
            </a:r>
            <a:endParaRPr lang="zh-CN" altLang="en-US"/>
          </a:p>
        </p:txBody>
      </p:sp>
      <p:sp>
        <p:nvSpPr>
          <p:cNvPr id="20" name="图片占位符 7"/>
          <p:cNvSpPr>
            <a:spLocks noGrp="1"/>
          </p:cNvSpPr>
          <p:nvPr>
            <p:ph type="pic" sz="quarter" idx="13"/>
          </p:nvPr>
        </p:nvSpPr>
        <p:spPr>
          <a:xfrm>
            <a:off x="8797928" y="2109788"/>
            <a:ext cx="2716212" cy="4125912"/>
          </a:xfrm>
        </p:spPr>
        <p:txBody>
          <a:bodyPr>
            <a:normAutofit/>
          </a:bodyPr>
          <a:lstStyle>
            <a:lvl1pPr>
              <a:defRPr sz="2000"/>
            </a:lvl1pPr>
          </a:lstStyle>
          <a:p>
            <a:r>
              <a:rPr lang="zh-CN" altLang="en-US"/>
              <a:t>单击图标添加图片</a:t>
            </a: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四图（2）">
    <p:spTree>
      <p:nvGrpSpPr>
        <p:cNvPr id="1" name=""/>
        <p:cNvGrpSpPr/>
        <p:nvPr/>
      </p:nvGrpSpPr>
      <p:grpSpPr>
        <a:xfrm>
          <a:off x="0" y="0"/>
          <a:ext cx="0" cy="0"/>
          <a:chOff x="0" y="0"/>
          <a:chExt cx="0" cy="0"/>
        </a:xfrm>
      </p:grpSpPr>
      <p:sp>
        <p:nvSpPr>
          <p:cNvPr id="30" name="图片占位符 29"/>
          <p:cNvSpPr>
            <a:spLocks noGrp="1"/>
          </p:cNvSpPr>
          <p:nvPr>
            <p:ph type="pic" sz="quarter" idx="10"/>
          </p:nvPr>
        </p:nvSpPr>
        <p:spPr>
          <a:xfrm>
            <a:off x="661761" y="1790700"/>
            <a:ext cx="2647496" cy="3303588"/>
          </a:xfrm>
          <a:custGeom>
            <a:avLst/>
            <a:gdLst>
              <a:gd name="connsiteX0" fmla="*/ 98246 w 2647496"/>
              <a:gd name="connsiteY0" fmla="*/ 0 h 3303588"/>
              <a:gd name="connsiteX1" fmla="*/ 2550611 w 2647496"/>
              <a:gd name="connsiteY1" fmla="*/ 0 h 3303588"/>
              <a:gd name="connsiteX2" fmla="*/ 2641137 w 2647496"/>
              <a:gd name="connsiteY2" fmla="*/ 60004 h 3303588"/>
              <a:gd name="connsiteX3" fmla="*/ 2647496 w 2647496"/>
              <a:gd name="connsiteY3" fmla="*/ 91505 h 3303588"/>
              <a:gd name="connsiteX4" fmla="*/ 2647496 w 2647496"/>
              <a:gd name="connsiteY4" fmla="*/ 3212310 h 3303588"/>
              <a:gd name="connsiteX5" fmla="*/ 2641137 w 2647496"/>
              <a:gd name="connsiteY5" fmla="*/ 3243810 h 3303588"/>
              <a:gd name="connsiteX6" fmla="*/ 2588853 w 2647496"/>
              <a:gd name="connsiteY6" fmla="*/ 3296094 h 3303588"/>
              <a:gd name="connsiteX7" fmla="*/ 2551731 w 2647496"/>
              <a:gd name="connsiteY7" fmla="*/ 3303588 h 3303588"/>
              <a:gd name="connsiteX8" fmla="*/ 97127 w 2647496"/>
              <a:gd name="connsiteY8" fmla="*/ 3303588 h 3303588"/>
              <a:gd name="connsiteX9" fmla="*/ 60004 w 2647496"/>
              <a:gd name="connsiteY9" fmla="*/ 3296094 h 3303588"/>
              <a:gd name="connsiteX10" fmla="*/ 0 w 2647496"/>
              <a:gd name="connsiteY10" fmla="*/ 3205568 h 3303588"/>
              <a:gd name="connsiteX11" fmla="*/ 0 w 2647496"/>
              <a:gd name="connsiteY11" fmla="*/ 98246 h 3303588"/>
              <a:gd name="connsiteX12" fmla="*/ 98246 w 2647496"/>
              <a:gd name="connsiteY12" fmla="*/ 0 h 330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47496" h="3303588">
                <a:moveTo>
                  <a:pt x="98246" y="0"/>
                </a:moveTo>
                <a:lnTo>
                  <a:pt x="2550611" y="0"/>
                </a:lnTo>
                <a:cubicBezTo>
                  <a:pt x="2591306" y="0"/>
                  <a:pt x="2626222" y="24742"/>
                  <a:pt x="2641137" y="60004"/>
                </a:cubicBezTo>
                <a:lnTo>
                  <a:pt x="2647496" y="91505"/>
                </a:lnTo>
                <a:lnTo>
                  <a:pt x="2647496" y="3212310"/>
                </a:lnTo>
                <a:lnTo>
                  <a:pt x="2641137" y="3243810"/>
                </a:lnTo>
                <a:cubicBezTo>
                  <a:pt x="2631193" y="3267318"/>
                  <a:pt x="2612361" y="3286151"/>
                  <a:pt x="2588853" y="3296094"/>
                </a:cubicBezTo>
                <a:lnTo>
                  <a:pt x="2551731" y="3303588"/>
                </a:lnTo>
                <a:lnTo>
                  <a:pt x="97127" y="3303588"/>
                </a:lnTo>
                <a:lnTo>
                  <a:pt x="60004" y="3296094"/>
                </a:lnTo>
                <a:cubicBezTo>
                  <a:pt x="24742" y="3281179"/>
                  <a:pt x="0" y="3246263"/>
                  <a:pt x="0" y="3205568"/>
                </a:cubicBezTo>
                <a:lnTo>
                  <a:pt x="0" y="98246"/>
                </a:lnTo>
                <a:cubicBezTo>
                  <a:pt x="0" y="43986"/>
                  <a:pt x="43986" y="0"/>
                  <a:pt x="98246" y="0"/>
                </a:cubicBezTo>
                <a:close/>
              </a:path>
            </a:pathLst>
          </a:custGeom>
        </p:spPr>
        <p:txBody>
          <a:bodyPr wrap="square">
            <a:noAutofit/>
          </a:bodyPr>
          <a:lstStyle/>
          <a:p>
            <a:endParaRPr lang="zh-CN" altLang="en-US"/>
          </a:p>
        </p:txBody>
      </p:sp>
      <p:sp>
        <p:nvSpPr>
          <p:cNvPr id="31" name="图片占位符 30"/>
          <p:cNvSpPr>
            <a:spLocks noGrp="1"/>
          </p:cNvSpPr>
          <p:nvPr>
            <p:ph type="pic" sz="quarter" idx="11"/>
          </p:nvPr>
        </p:nvSpPr>
        <p:spPr>
          <a:xfrm>
            <a:off x="3399701" y="1790700"/>
            <a:ext cx="2647496" cy="3303588"/>
          </a:xfrm>
          <a:custGeom>
            <a:avLst/>
            <a:gdLst>
              <a:gd name="connsiteX0" fmla="*/ 98246 w 2647496"/>
              <a:gd name="connsiteY0" fmla="*/ 0 h 3303588"/>
              <a:gd name="connsiteX1" fmla="*/ 2550611 w 2647496"/>
              <a:gd name="connsiteY1" fmla="*/ 0 h 3303588"/>
              <a:gd name="connsiteX2" fmla="*/ 2641137 w 2647496"/>
              <a:gd name="connsiteY2" fmla="*/ 60004 h 3303588"/>
              <a:gd name="connsiteX3" fmla="*/ 2647496 w 2647496"/>
              <a:gd name="connsiteY3" fmla="*/ 91505 h 3303588"/>
              <a:gd name="connsiteX4" fmla="*/ 2647496 w 2647496"/>
              <a:gd name="connsiteY4" fmla="*/ 3212310 h 3303588"/>
              <a:gd name="connsiteX5" fmla="*/ 2641137 w 2647496"/>
              <a:gd name="connsiteY5" fmla="*/ 3243810 h 3303588"/>
              <a:gd name="connsiteX6" fmla="*/ 2588853 w 2647496"/>
              <a:gd name="connsiteY6" fmla="*/ 3296094 h 3303588"/>
              <a:gd name="connsiteX7" fmla="*/ 2551731 w 2647496"/>
              <a:gd name="connsiteY7" fmla="*/ 3303588 h 3303588"/>
              <a:gd name="connsiteX8" fmla="*/ 97127 w 2647496"/>
              <a:gd name="connsiteY8" fmla="*/ 3303588 h 3303588"/>
              <a:gd name="connsiteX9" fmla="*/ 60004 w 2647496"/>
              <a:gd name="connsiteY9" fmla="*/ 3296094 h 3303588"/>
              <a:gd name="connsiteX10" fmla="*/ 0 w 2647496"/>
              <a:gd name="connsiteY10" fmla="*/ 3205568 h 3303588"/>
              <a:gd name="connsiteX11" fmla="*/ 0 w 2647496"/>
              <a:gd name="connsiteY11" fmla="*/ 98246 h 3303588"/>
              <a:gd name="connsiteX12" fmla="*/ 98246 w 2647496"/>
              <a:gd name="connsiteY12" fmla="*/ 0 h 330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47496" h="3303588">
                <a:moveTo>
                  <a:pt x="98246" y="0"/>
                </a:moveTo>
                <a:lnTo>
                  <a:pt x="2550611" y="0"/>
                </a:lnTo>
                <a:cubicBezTo>
                  <a:pt x="2591306" y="0"/>
                  <a:pt x="2626222" y="24742"/>
                  <a:pt x="2641137" y="60004"/>
                </a:cubicBezTo>
                <a:lnTo>
                  <a:pt x="2647496" y="91505"/>
                </a:lnTo>
                <a:lnTo>
                  <a:pt x="2647496" y="3212310"/>
                </a:lnTo>
                <a:lnTo>
                  <a:pt x="2641137" y="3243810"/>
                </a:lnTo>
                <a:cubicBezTo>
                  <a:pt x="2631193" y="3267318"/>
                  <a:pt x="2612361" y="3286151"/>
                  <a:pt x="2588853" y="3296094"/>
                </a:cubicBezTo>
                <a:lnTo>
                  <a:pt x="2551731" y="3303588"/>
                </a:lnTo>
                <a:lnTo>
                  <a:pt x="97127" y="3303588"/>
                </a:lnTo>
                <a:lnTo>
                  <a:pt x="60004" y="3296094"/>
                </a:lnTo>
                <a:cubicBezTo>
                  <a:pt x="24742" y="3281179"/>
                  <a:pt x="0" y="3246263"/>
                  <a:pt x="0" y="3205568"/>
                </a:cubicBezTo>
                <a:lnTo>
                  <a:pt x="0" y="98246"/>
                </a:lnTo>
                <a:cubicBezTo>
                  <a:pt x="0" y="43986"/>
                  <a:pt x="43986" y="0"/>
                  <a:pt x="98246" y="0"/>
                </a:cubicBezTo>
                <a:close/>
              </a:path>
            </a:pathLst>
          </a:custGeom>
        </p:spPr>
        <p:txBody>
          <a:bodyPr wrap="square">
            <a:noAutofit/>
          </a:bodyPr>
          <a:lstStyle/>
          <a:p>
            <a:endParaRPr lang="zh-CN" altLang="en-US"/>
          </a:p>
        </p:txBody>
      </p:sp>
      <p:sp>
        <p:nvSpPr>
          <p:cNvPr id="32" name="图片占位符 31"/>
          <p:cNvSpPr>
            <a:spLocks noGrp="1"/>
          </p:cNvSpPr>
          <p:nvPr>
            <p:ph type="pic" sz="quarter" idx="12"/>
          </p:nvPr>
        </p:nvSpPr>
        <p:spPr>
          <a:xfrm>
            <a:off x="6137641" y="1790700"/>
            <a:ext cx="2647496" cy="3303588"/>
          </a:xfrm>
          <a:custGeom>
            <a:avLst/>
            <a:gdLst>
              <a:gd name="connsiteX0" fmla="*/ 98246 w 2647496"/>
              <a:gd name="connsiteY0" fmla="*/ 0 h 3303588"/>
              <a:gd name="connsiteX1" fmla="*/ 2550611 w 2647496"/>
              <a:gd name="connsiteY1" fmla="*/ 0 h 3303588"/>
              <a:gd name="connsiteX2" fmla="*/ 2641137 w 2647496"/>
              <a:gd name="connsiteY2" fmla="*/ 60004 h 3303588"/>
              <a:gd name="connsiteX3" fmla="*/ 2647496 w 2647496"/>
              <a:gd name="connsiteY3" fmla="*/ 91505 h 3303588"/>
              <a:gd name="connsiteX4" fmla="*/ 2647496 w 2647496"/>
              <a:gd name="connsiteY4" fmla="*/ 3212310 h 3303588"/>
              <a:gd name="connsiteX5" fmla="*/ 2641137 w 2647496"/>
              <a:gd name="connsiteY5" fmla="*/ 3243810 h 3303588"/>
              <a:gd name="connsiteX6" fmla="*/ 2588853 w 2647496"/>
              <a:gd name="connsiteY6" fmla="*/ 3296094 h 3303588"/>
              <a:gd name="connsiteX7" fmla="*/ 2551731 w 2647496"/>
              <a:gd name="connsiteY7" fmla="*/ 3303588 h 3303588"/>
              <a:gd name="connsiteX8" fmla="*/ 97127 w 2647496"/>
              <a:gd name="connsiteY8" fmla="*/ 3303588 h 3303588"/>
              <a:gd name="connsiteX9" fmla="*/ 60004 w 2647496"/>
              <a:gd name="connsiteY9" fmla="*/ 3296094 h 3303588"/>
              <a:gd name="connsiteX10" fmla="*/ 0 w 2647496"/>
              <a:gd name="connsiteY10" fmla="*/ 3205568 h 3303588"/>
              <a:gd name="connsiteX11" fmla="*/ 0 w 2647496"/>
              <a:gd name="connsiteY11" fmla="*/ 98246 h 3303588"/>
              <a:gd name="connsiteX12" fmla="*/ 98246 w 2647496"/>
              <a:gd name="connsiteY12" fmla="*/ 0 h 330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47496" h="3303588">
                <a:moveTo>
                  <a:pt x="98246" y="0"/>
                </a:moveTo>
                <a:lnTo>
                  <a:pt x="2550611" y="0"/>
                </a:lnTo>
                <a:cubicBezTo>
                  <a:pt x="2591306" y="0"/>
                  <a:pt x="2626222" y="24742"/>
                  <a:pt x="2641137" y="60004"/>
                </a:cubicBezTo>
                <a:lnTo>
                  <a:pt x="2647496" y="91505"/>
                </a:lnTo>
                <a:lnTo>
                  <a:pt x="2647496" y="3212310"/>
                </a:lnTo>
                <a:lnTo>
                  <a:pt x="2641137" y="3243810"/>
                </a:lnTo>
                <a:cubicBezTo>
                  <a:pt x="2631193" y="3267318"/>
                  <a:pt x="2612361" y="3286151"/>
                  <a:pt x="2588853" y="3296094"/>
                </a:cubicBezTo>
                <a:lnTo>
                  <a:pt x="2551731" y="3303588"/>
                </a:lnTo>
                <a:lnTo>
                  <a:pt x="97127" y="3303588"/>
                </a:lnTo>
                <a:lnTo>
                  <a:pt x="60004" y="3296094"/>
                </a:lnTo>
                <a:cubicBezTo>
                  <a:pt x="24742" y="3281179"/>
                  <a:pt x="0" y="3246263"/>
                  <a:pt x="0" y="3205568"/>
                </a:cubicBezTo>
                <a:lnTo>
                  <a:pt x="0" y="98246"/>
                </a:lnTo>
                <a:cubicBezTo>
                  <a:pt x="0" y="43986"/>
                  <a:pt x="43986" y="0"/>
                  <a:pt x="98246" y="0"/>
                </a:cubicBezTo>
                <a:close/>
              </a:path>
            </a:pathLst>
          </a:custGeom>
        </p:spPr>
        <p:txBody>
          <a:bodyPr wrap="square">
            <a:noAutofit/>
          </a:bodyPr>
          <a:lstStyle/>
          <a:p>
            <a:endParaRPr lang="zh-CN" altLang="en-US"/>
          </a:p>
        </p:txBody>
      </p:sp>
      <p:sp>
        <p:nvSpPr>
          <p:cNvPr id="33" name="图片占位符 32"/>
          <p:cNvSpPr>
            <a:spLocks noGrp="1"/>
          </p:cNvSpPr>
          <p:nvPr>
            <p:ph type="pic" sz="quarter" idx="13"/>
          </p:nvPr>
        </p:nvSpPr>
        <p:spPr>
          <a:xfrm>
            <a:off x="8875581" y="1790700"/>
            <a:ext cx="2647496" cy="3303588"/>
          </a:xfrm>
          <a:custGeom>
            <a:avLst/>
            <a:gdLst>
              <a:gd name="connsiteX0" fmla="*/ 98246 w 2647496"/>
              <a:gd name="connsiteY0" fmla="*/ 0 h 3303588"/>
              <a:gd name="connsiteX1" fmla="*/ 2550611 w 2647496"/>
              <a:gd name="connsiteY1" fmla="*/ 0 h 3303588"/>
              <a:gd name="connsiteX2" fmla="*/ 2641137 w 2647496"/>
              <a:gd name="connsiteY2" fmla="*/ 60004 h 3303588"/>
              <a:gd name="connsiteX3" fmla="*/ 2647496 w 2647496"/>
              <a:gd name="connsiteY3" fmla="*/ 91505 h 3303588"/>
              <a:gd name="connsiteX4" fmla="*/ 2647496 w 2647496"/>
              <a:gd name="connsiteY4" fmla="*/ 3212310 h 3303588"/>
              <a:gd name="connsiteX5" fmla="*/ 2641137 w 2647496"/>
              <a:gd name="connsiteY5" fmla="*/ 3243810 h 3303588"/>
              <a:gd name="connsiteX6" fmla="*/ 2588853 w 2647496"/>
              <a:gd name="connsiteY6" fmla="*/ 3296094 h 3303588"/>
              <a:gd name="connsiteX7" fmla="*/ 2551731 w 2647496"/>
              <a:gd name="connsiteY7" fmla="*/ 3303588 h 3303588"/>
              <a:gd name="connsiteX8" fmla="*/ 97127 w 2647496"/>
              <a:gd name="connsiteY8" fmla="*/ 3303588 h 3303588"/>
              <a:gd name="connsiteX9" fmla="*/ 60004 w 2647496"/>
              <a:gd name="connsiteY9" fmla="*/ 3296094 h 3303588"/>
              <a:gd name="connsiteX10" fmla="*/ 0 w 2647496"/>
              <a:gd name="connsiteY10" fmla="*/ 3205568 h 3303588"/>
              <a:gd name="connsiteX11" fmla="*/ 0 w 2647496"/>
              <a:gd name="connsiteY11" fmla="*/ 98246 h 3303588"/>
              <a:gd name="connsiteX12" fmla="*/ 98246 w 2647496"/>
              <a:gd name="connsiteY12" fmla="*/ 0 h 330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47496" h="3303588">
                <a:moveTo>
                  <a:pt x="98246" y="0"/>
                </a:moveTo>
                <a:lnTo>
                  <a:pt x="2550611" y="0"/>
                </a:lnTo>
                <a:cubicBezTo>
                  <a:pt x="2591306" y="0"/>
                  <a:pt x="2626222" y="24742"/>
                  <a:pt x="2641137" y="60004"/>
                </a:cubicBezTo>
                <a:lnTo>
                  <a:pt x="2647496" y="91505"/>
                </a:lnTo>
                <a:lnTo>
                  <a:pt x="2647496" y="3212310"/>
                </a:lnTo>
                <a:lnTo>
                  <a:pt x="2641137" y="3243810"/>
                </a:lnTo>
                <a:cubicBezTo>
                  <a:pt x="2631193" y="3267318"/>
                  <a:pt x="2612361" y="3286151"/>
                  <a:pt x="2588853" y="3296094"/>
                </a:cubicBezTo>
                <a:lnTo>
                  <a:pt x="2551731" y="3303588"/>
                </a:lnTo>
                <a:lnTo>
                  <a:pt x="97127" y="3303588"/>
                </a:lnTo>
                <a:lnTo>
                  <a:pt x="60004" y="3296094"/>
                </a:lnTo>
                <a:cubicBezTo>
                  <a:pt x="24742" y="3281179"/>
                  <a:pt x="0" y="3246263"/>
                  <a:pt x="0" y="3205568"/>
                </a:cubicBezTo>
                <a:lnTo>
                  <a:pt x="0" y="98246"/>
                </a:lnTo>
                <a:cubicBezTo>
                  <a:pt x="0" y="43986"/>
                  <a:pt x="43986" y="0"/>
                  <a:pt x="98246" y="0"/>
                </a:cubicBezTo>
                <a:close/>
              </a:path>
            </a:pathLst>
          </a:custGeom>
        </p:spPr>
        <p:txBody>
          <a:bodyPr wrap="square">
            <a:noAutofit/>
          </a:bodyPr>
          <a:lstStyle/>
          <a:p>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四图（3）">
    <p:spTree>
      <p:nvGrpSpPr>
        <p:cNvPr id="1" name=""/>
        <p:cNvGrpSpPr/>
        <p:nvPr/>
      </p:nvGrpSpPr>
      <p:grpSpPr>
        <a:xfrm>
          <a:off x="0" y="0"/>
          <a:ext cx="0" cy="0"/>
          <a:chOff x="0" y="0"/>
          <a:chExt cx="0" cy="0"/>
        </a:xfrm>
      </p:grpSpPr>
      <p:sp>
        <p:nvSpPr>
          <p:cNvPr id="17" name="图片占位符 16"/>
          <p:cNvSpPr>
            <a:spLocks noGrp="1"/>
          </p:cNvSpPr>
          <p:nvPr>
            <p:ph type="pic" sz="quarter" idx="20"/>
          </p:nvPr>
        </p:nvSpPr>
        <p:spPr>
          <a:xfrm>
            <a:off x="668337" y="1585113"/>
            <a:ext cx="2417103" cy="2075647"/>
          </a:xfrm>
        </p:spPr>
        <p:txBody>
          <a:bodyPr/>
          <a:lstStyle/>
          <a:p>
            <a:endParaRPr lang="zh-CN" altLang="en-US"/>
          </a:p>
        </p:txBody>
      </p:sp>
      <p:sp>
        <p:nvSpPr>
          <p:cNvPr id="18" name="图片占位符 16"/>
          <p:cNvSpPr>
            <a:spLocks noGrp="1"/>
          </p:cNvSpPr>
          <p:nvPr>
            <p:ph type="pic" sz="quarter" idx="21"/>
          </p:nvPr>
        </p:nvSpPr>
        <p:spPr>
          <a:xfrm>
            <a:off x="3479490" y="1585113"/>
            <a:ext cx="2417103" cy="2075647"/>
          </a:xfrm>
        </p:spPr>
        <p:txBody>
          <a:bodyPr/>
          <a:lstStyle/>
          <a:p>
            <a:endParaRPr lang="zh-CN" altLang="en-US"/>
          </a:p>
        </p:txBody>
      </p:sp>
      <p:sp>
        <p:nvSpPr>
          <p:cNvPr id="19" name="图片占位符 16"/>
          <p:cNvSpPr>
            <a:spLocks noGrp="1"/>
          </p:cNvSpPr>
          <p:nvPr>
            <p:ph type="pic" sz="quarter" idx="22"/>
          </p:nvPr>
        </p:nvSpPr>
        <p:spPr>
          <a:xfrm>
            <a:off x="6290643" y="1585113"/>
            <a:ext cx="2417103" cy="2075647"/>
          </a:xfrm>
        </p:spPr>
        <p:txBody>
          <a:bodyPr/>
          <a:lstStyle/>
          <a:p>
            <a:endParaRPr lang="zh-CN" altLang="en-US"/>
          </a:p>
        </p:txBody>
      </p:sp>
      <p:sp>
        <p:nvSpPr>
          <p:cNvPr id="20" name="图片占位符 16"/>
          <p:cNvSpPr>
            <a:spLocks noGrp="1"/>
          </p:cNvSpPr>
          <p:nvPr>
            <p:ph type="pic" sz="quarter" idx="23"/>
          </p:nvPr>
        </p:nvSpPr>
        <p:spPr>
          <a:xfrm>
            <a:off x="9101797" y="1585113"/>
            <a:ext cx="2417103" cy="2075647"/>
          </a:xfrm>
        </p:spPr>
        <p:txBody>
          <a:bodyPr/>
          <a:lstStyle/>
          <a:p>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五图">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4958277" y="2152650"/>
            <a:ext cx="2305197" cy="3981450"/>
          </a:xfrm>
        </p:spPr>
        <p:txBody>
          <a:bodyPr>
            <a:normAutofit/>
          </a:bodyPr>
          <a:lstStyle>
            <a:lvl1pPr>
              <a:defRPr sz="1800">
                <a:latin typeface="+mn-ea"/>
                <a:ea typeface="+mn-ea"/>
              </a:defRPr>
            </a:lvl1pPr>
          </a:lstStyle>
          <a:p>
            <a:r>
              <a:rPr lang="zh-CN" altLang="en-US"/>
              <a:t>单击图标添加图片</a:t>
            </a:r>
            <a:endParaRPr lang="zh-CN" altLang="en-US"/>
          </a:p>
        </p:txBody>
      </p:sp>
      <p:sp>
        <p:nvSpPr>
          <p:cNvPr id="9" name="图片占位符 8"/>
          <p:cNvSpPr>
            <a:spLocks noGrp="1"/>
          </p:cNvSpPr>
          <p:nvPr>
            <p:ph type="pic" sz="quarter" idx="11"/>
          </p:nvPr>
        </p:nvSpPr>
        <p:spPr>
          <a:xfrm>
            <a:off x="3212468" y="2371725"/>
            <a:ext cx="1759976" cy="3543300"/>
          </a:xfrm>
        </p:spPr>
        <p:txBody>
          <a:bodyPr>
            <a:normAutofit/>
          </a:bodyPr>
          <a:lstStyle>
            <a:lvl1pPr>
              <a:defRPr sz="1600">
                <a:latin typeface="+mn-ea"/>
                <a:ea typeface="+mn-ea"/>
              </a:defRPr>
            </a:lvl1pPr>
          </a:lstStyle>
          <a:p>
            <a:r>
              <a:rPr lang="zh-CN" altLang="en-US"/>
              <a:t>单击图标添加图片</a:t>
            </a:r>
            <a:endParaRPr lang="zh-CN" altLang="en-US"/>
          </a:p>
        </p:txBody>
      </p:sp>
      <p:sp>
        <p:nvSpPr>
          <p:cNvPr id="10" name="图片占位符 8"/>
          <p:cNvSpPr>
            <a:spLocks noGrp="1"/>
          </p:cNvSpPr>
          <p:nvPr>
            <p:ph type="pic" sz="quarter" idx="12"/>
          </p:nvPr>
        </p:nvSpPr>
        <p:spPr>
          <a:xfrm>
            <a:off x="7250307" y="2371725"/>
            <a:ext cx="1759976" cy="3543300"/>
          </a:xfrm>
        </p:spPr>
        <p:txBody>
          <a:bodyPr>
            <a:normAutofit/>
          </a:bodyPr>
          <a:lstStyle>
            <a:lvl1pPr>
              <a:defRPr sz="1600">
                <a:latin typeface="+mn-ea"/>
                <a:ea typeface="+mn-ea"/>
              </a:defRPr>
            </a:lvl1pPr>
          </a:lstStyle>
          <a:p>
            <a:r>
              <a:rPr lang="zh-CN" altLang="en-US"/>
              <a:t>单击图标添加图片</a:t>
            </a:r>
            <a:endParaRPr lang="zh-CN" altLang="en-US"/>
          </a:p>
        </p:txBody>
      </p:sp>
      <p:sp>
        <p:nvSpPr>
          <p:cNvPr id="13" name="图片占位符 8"/>
          <p:cNvSpPr>
            <a:spLocks noGrp="1"/>
          </p:cNvSpPr>
          <p:nvPr>
            <p:ph type="pic" sz="quarter" idx="13"/>
          </p:nvPr>
        </p:nvSpPr>
        <p:spPr>
          <a:xfrm>
            <a:off x="9013458" y="2553726"/>
            <a:ext cx="1759976" cy="3179299"/>
          </a:xfrm>
        </p:spPr>
        <p:txBody>
          <a:bodyPr>
            <a:normAutofit/>
          </a:bodyPr>
          <a:lstStyle>
            <a:lvl1pPr>
              <a:defRPr sz="1600">
                <a:latin typeface="+mn-ea"/>
                <a:ea typeface="+mn-ea"/>
              </a:defRPr>
            </a:lvl1pPr>
          </a:lstStyle>
          <a:p>
            <a:r>
              <a:rPr lang="zh-CN" altLang="en-US"/>
              <a:t>单击图标添加图片</a:t>
            </a:r>
            <a:endParaRPr lang="zh-CN" altLang="en-US"/>
          </a:p>
        </p:txBody>
      </p:sp>
      <p:sp>
        <p:nvSpPr>
          <p:cNvPr id="14" name="图片占位符 8"/>
          <p:cNvSpPr>
            <a:spLocks noGrp="1"/>
          </p:cNvSpPr>
          <p:nvPr>
            <p:ph type="pic" sz="quarter" idx="14"/>
          </p:nvPr>
        </p:nvSpPr>
        <p:spPr>
          <a:xfrm>
            <a:off x="1447730" y="2553726"/>
            <a:ext cx="1759976" cy="3179299"/>
          </a:xfrm>
        </p:spPr>
        <p:txBody>
          <a:bodyPr>
            <a:normAutofit/>
          </a:bodyPr>
          <a:lstStyle>
            <a:lvl1pPr>
              <a:defRPr sz="1600">
                <a:latin typeface="+mn-ea"/>
                <a:ea typeface="+mn-ea"/>
              </a:defRPr>
            </a:lvl1pPr>
          </a:lstStyle>
          <a:p>
            <a:r>
              <a:rPr lang="zh-CN" altLang="en-US"/>
              <a:t>单击图标添加图片</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视频">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7" name="媒体占位符 6"/>
          <p:cNvSpPr>
            <a:spLocks noGrp="1"/>
          </p:cNvSpPr>
          <p:nvPr>
            <p:ph type="media" sz="quarter" idx="13"/>
          </p:nvPr>
        </p:nvSpPr>
        <p:spPr>
          <a:xfrm>
            <a:off x="1748693" y="911762"/>
            <a:ext cx="8694615" cy="3674306"/>
          </a:xfrm>
        </p:spPr>
        <p:txBody>
          <a:bodyPr/>
          <a:lstStyle/>
          <a:p>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封底（1）">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zh-CN" altLang="en-US"/>
              <a:t>计算机科学与网络工程学院</a:t>
            </a:r>
            <a:endParaRPr lang="zh-CN" altLang="en-US"/>
          </a:p>
        </p:txBody>
      </p:sp>
      <p:sp>
        <p:nvSpPr>
          <p:cNvPr id="6" name="灯片编号占位符 5"/>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12" name="图片占位符 11"/>
          <p:cNvSpPr>
            <a:spLocks noGrp="1"/>
          </p:cNvSpPr>
          <p:nvPr>
            <p:ph type="pic" sz="quarter" idx="13"/>
          </p:nvPr>
        </p:nvSpPr>
        <p:spPr>
          <a:xfrm>
            <a:off x="4804228" y="1890486"/>
            <a:ext cx="7387771" cy="3077029"/>
          </a:xfrm>
        </p:spPr>
        <p:txBody>
          <a:bodyPr/>
          <a:lstStyle/>
          <a:p>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封底（2）">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0" y="0"/>
            <a:ext cx="12192000" cy="3124200"/>
          </a:xfrm>
          <a:custGeom>
            <a:avLst/>
            <a:gdLst>
              <a:gd name="connsiteX0" fmla="*/ 0 w 12192000"/>
              <a:gd name="connsiteY0" fmla="*/ 0 h 3124200"/>
              <a:gd name="connsiteX1" fmla="*/ 12192000 w 12192000"/>
              <a:gd name="connsiteY1" fmla="*/ 0 h 3124200"/>
              <a:gd name="connsiteX2" fmla="*/ 12192000 w 12192000"/>
              <a:gd name="connsiteY2" fmla="*/ 1896730 h 3124200"/>
              <a:gd name="connsiteX3" fmla="*/ 11917032 w 12192000"/>
              <a:gd name="connsiteY3" fmla="*/ 2053332 h 3124200"/>
              <a:gd name="connsiteX4" fmla="*/ 6096000 w 12192000"/>
              <a:gd name="connsiteY4" fmla="*/ 3124200 h 3124200"/>
              <a:gd name="connsiteX5" fmla="*/ 274968 w 12192000"/>
              <a:gd name="connsiteY5" fmla="*/ 2053332 h 3124200"/>
              <a:gd name="connsiteX6" fmla="*/ 0 w 12192000"/>
              <a:gd name="connsiteY6" fmla="*/ 1896730 h 312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124200">
                <a:moveTo>
                  <a:pt x="0" y="0"/>
                </a:moveTo>
                <a:lnTo>
                  <a:pt x="12192000" y="0"/>
                </a:lnTo>
                <a:lnTo>
                  <a:pt x="12192000" y="1896730"/>
                </a:lnTo>
                <a:lnTo>
                  <a:pt x="11917032" y="2053332"/>
                </a:lnTo>
                <a:cubicBezTo>
                  <a:pt x="10655501" y="2699417"/>
                  <a:pt x="8519124" y="3124200"/>
                  <a:pt x="6096000" y="3124200"/>
                </a:cubicBezTo>
                <a:cubicBezTo>
                  <a:pt x="3672877" y="3124200"/>
                  <a:pt x="1536499" y="2699417"/>
                  <a:pt x="274968" y="2053332"/>
                </a:cubicBezTo>
                <a:lnTo>
                  <a:pt x="0" y="1896730"/>
                </a:lnTo>
                <a:close/>
              </a:path>
            </a:pathLst>
          </a:custGeom>
        </p:spPr>
        <p:txBody>
          <a:bodyPr wrap="square">
            <a:noAutofit/>
          </a:bodyPr>
          <a:lstStyle/>
          <a:p>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0E94E23-D513-4CE9-9368-1515A71789E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16584D-31A7-49D8-8489-CE31506C50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单图（1）">
    <p:spTree>
      <p:nvGrpSpPr>
        <p:cNvPr id="1" name=""/>
        <p:cNvGrpSpPr/>
        <p:nvPr/>
      </p:nvGrpSpPr>
      <p:grpSpPr>
        <a:xfrm>
          <a:off x="0" y="0"/>
          <a:ext cx="0" cy="0"/>
          <a:chOff x="0" y="0"/>
          <a:chExt cx="0" cy="0"/>
        </a:xfrm>
      </p:grpSpPr>
      <p:sp>
        <p:nvSpPr>
          <p:cNvPr id="18" name="图片占位符 17"/>
          <p:cNvSpPr>
            <a:spLocks noGrp="1"/>
          </p:cNvSpPr>
          <p:nvPr>
            <p:ph type="pic" sz="quarter" idx="10"/>
          </p:nvPr>
        </p:nvSpPr>
        <p:spPr>
          <a:xfrm>
            <a:off x="5924550" y="2"/>
            <a:ext cx="6267450" cy="6857999"/>
          </a:xfrm>
          <a:custGeom>
            <a:avLst/>
            <a:gdLst>
              <a:gd name="connsiteX0" fmla="*/ 1766844 w 6267450"/>
              <a:gd name="connsiteY0" fmla="*/ 0 h 6857999"/>
              <a:gd name="connsiteX1" fmla="*/ 6267450 w 6267450"/>
              <a:gd name="connsiteY1" fmla="*/ 0 h 6857999"/>
              <a:gd name="connsiteX2" fmla="*/ 6267450 w 6267450"/>
              <a:gd name="connsiteY2" fmla="*/ 6857999 h 6857999"/>
              <a:gd name="connsiteX3" fmla="*/ 1762020 w 6267450"/>
              <a:gd name="connsiteY3" fmla="*/ 6857999 h 6857999"/>
              <a:gd name="connsiteX4" fmla="*/ 1694936 w 6267450"/>
              <a:gd name="connsiteY4" fmla="*/ 6810295 h 6857999"/>
              <a:gd name="connsiteX5" fmla="*/ 0 w 6267450"/>
              <a:gd name="connsiteY5" fmla="*/ 3429000 h 6857999"/>
              <a:gd name="connsiteX6" fmla="*/ 1535534 w 6267450"/>
              <a:gd name="connsiteY6" fmla="*/ 17297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67450" h="6857999">
                <a:moveTo>
                  <a:pt x="1766844" y="0"/>
                </a:moveTo>
                <a:lnTo>
                  <a:pt x="6267450" y="0"/>
                </a:lnTo>
                <a:lnTo>
                  <a:pt x="6267450" y="6857999"/>
                </a:lnTo>
                <a:lnTo>
                  <a:pt x="1762020" y="6857999"/>
                </a:lnTo>
                <a:lnTo>
                  <a:pt x="1694936" y="6810295"/>
                </a:lnTo>
                <a:cubicBezTo>
                  <a:pt x="666006" y="6040805"/>
                  <a:pt x="0" y="4812679"/>
                  <a:pt x="0" y="3429000"/>
                </a:cubicBezTo>
                <a:cubicBezTo>
                  <a:pt x="0" y="2118146"/>
                  <a:pt x="597745" y="946903"/>
                  <a:pt x="1535534" y="172971"/>
                </a:cubicBezTo>
                <a:close/>
              </a:path>
            </a:pathLst>
          </a:custGeom>
        </p:spPr>
        <p:txBody>
          <a:bodyPr wrap="square">
            <a:noAutofit/>
          </a:bodyPr>
          <a:lstStyle>
            <a:lvl1pPr algn="ctr">
              <a:defRPr/>
            </a:lvl1pPr>
          </a:lstStyle>
          <a:p>
            <a:r>
              <a:rPr lang="zh-CN" altLang="en-US" dirty="0"/>
              <a:t>单击图标添加图片</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单图（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9" name="图片占位符 8"/>
          <p:cNvSpPr>
            <a:spLocks noGrp="1"/>
          </p:cNvSpPr>
          <p:nvPr>
            <p:ph type="pic" sz="quarter" idx="13" hasCustomPrompt="1"/>
          </p:nvPr>
        </p:nvSpPr>
        <p:spPr>
          <a:xfrm>
            <a:off x="742949" y="1741488"/>
            <a:ext cx="2451100" cy="2450685"/>
          </a:xfrm>
          <a:custGeom>
            <a:avLst/>
            <a:gdLst>
              <a:gd name="connsiteX0" fmla="*/ 1213548 w 2451100"/>
              <a:gd name="connsiteY0" fmla="*/ 0 h 2450685"/>
              <a:gd name="connsiteX1" fmla="*/ 1237748 w 2451100"/>
              <a:gd name="connsiteY1" fmla="*/ 0 h 2450685"/>
              <a:gd name="connsiteX2" fmla="*/ 1350963 w 2451100"/>
              <a:gd name="connsiteY2" fmla="*/ 5717 h 2450685"/>
              <a:gd name="connsiteX3" fmla="*/ 2444968 w 2451100"/>
              <a:gd name="connsiteY3" fmla="*/ 1099722 h 2450685"/>
              <a:gd name="connsiteX4" fmla="*/ 2451100 w 2451100"/>
              <a:gd name="connsiteY4" fmla="*/ 1221156 h 2450685"/>
              <a:gd name="connsiteX5" fmla="*/ 2451100 w 2451100"/>
              <a:gd name="connsiteY5" fmla="*/ 1228919 h 2450685"/>
              <a:gd name="connsiteX6" fmla="*/ 2444968 w 2451100"/>
              <a:gd name="connsiteY6" fmla="*/ 1350353 h 2450685"/>
              <a:gd name="connsiteX7" fmla="*/ 1225648 w 2451100"/>
              <a:gd name="connsiteY7" fmla="*/ 2450685 h 2450685"/>
              <a:gd name="connsiteX8" fmla="*/ 0 w 2451100"/>
              <a:gd name="connsiteY8" fmla="*/ 1225037 h 2450685"/>
              <a:gd name="connsiteX9" fmla="*/ 1100333 w 2451100"/>
              <a:gd name="connsiteY9" fmla="*/ 5717 h 245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51100" h="2450685">
                <a:moveTo>
                  <a:pt x="1213548" y="0"/>
                </a:moveTo>
                <a:lnTo>
                  <a:pt x="1237748" y="0"/>
                </a:lnTo>
                <a:lnTo>
                  <a:pt x="1350963" y="5717"/>
                </a:lnTo>
                <a:cubicBezTo>
                  <a:pt x="1927802" y="64298"/>
                  <a:pt x="2386387" y="522884"/>
                  <a:pt x="2444968" y="1099722"/>
                </a:cubicBezTo>
                <a:lnTo>
                  <a:pt x="2451100" y="1221156"/>
                </a:lnTo>
                <a:lnTo>
                  <a:pt x="2451100" y="1228919"/>
                </a:lnTo>
                <a:lnTo>
                  <a:pt x="2444968" y="1350353"/>
                </a:lnTo>
                <a:cubicBezTo>
                  <a:pt x="2382203" y="1968393"/>
                  <a:pt x="1860248" y="2450685"/>
                  <a:pt x="1225648" y="2450685"/>
                </a:cubicBezTo>
                <a:cubicBezTo>
                  <a:pt x="548741" y="2450685"/>
                  <a:pt x="0" y="1901944"/>
                  <a:pt x="0" y="1225037"/>
                </a:cubicBezTo>
                <a:cubicBezTo>
                  <a:pt x="0" y="590437"/>
                  <a:pt x="482292" y="68482"/>
                  <a:pt x="1100333" y="5717"/>
                </a:cubicBezTo>
                <a:close/>
              </a:path>
            </a:pathLst>
          </a:custGeom>
        </p:spPr>
        <p:txBody>
          <a:bodyPr wrap="square">
            <a:noAutofit/>
          </a:bodyPr>
          <a:lstStyle>
            <a:lvl1pPr marL="0" indent="0" algn="ctr">
              <a:lnSpc>
                <a:spcPct val="120000"/>
              </a:lnSpc>
              <a:buFontTx/>
              <a:buNone/>
              <a:defRPr sz="2000"/>
            </a:lvl1pPr>
          </a:lstStyle>
          <a:p>
            <a:endParaRPr lang="en-US" altLang="zh-CN"/>
          </a:p>
          <a:p>
            <a:endParaRPr lang="en-US" altLang="zh-CN"/>
          </a:p>
          <a:p>
            <a:r>
              <a:rPr lang="zh-CN" altLang="en-US"/>
              <a:t>单击即可添加图片</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单图（3）">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0" y="0"/>
            <a:ext cx="12192000" cy="6858000"/>
          </a:xfrm>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单图（4）">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7" name="图片占位符 6"/>
          <p:cNvSpPr>
            <a:spLocks noGrp="1"/>
          </p:cNvSpPr>
          <p:nvPr>
            <p:ph type="pic" sz="quarter" idx="13"/>
          </p:nvPr>
        </p:nvSpPr>
        <p:spPr>
          <a:xfrm>
            <a:off x="673100" y="1154666"/>
            <a:ext cx="4608513" cy="4893380"/>
          </a:xfrm>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单图（5）">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14" name="图片占位符 13"/>
          <p:cNvSpPr>
            <a:spLocks noGrp="1"/>
          </p:cNvSpPr>
          <p:nvPr>
            <p:ph type="pic" sz="quarter" idx="13"/>
          </p:nvPr>
        </p:nvSpPr>
        <p:spPr>
          <a:xfrm>
            <a:off x="668020" y="1640114"/>
            <a:ext cx="3548063" cy="3530375"/>
          </a:xfrm>
          <a:custGeom>
            <a:avLst/>
            <a:gdLst>
              <a:gd name="connsiteX0" fmla="*/ 2409374 w 3548063"/>
              <a:gd name="connsiteY0" fmla="*/ 424543 h 3530375"/>
              <a:gd name="connsiteX1" fmla="*/ 3548063 w 3548063"/>
              <a:gd name="connsiteY1" fmla="*/ 424543 h 3530375"/>
              <a:gd name="connsiteX2" fmla="*/ 3548063 w 3548063"/>
              <a:gd name="connsiteY2" fmla="*/ 3530375 h 3530375"/>
              <a:gd name="connsiteX3" fmla="*/ 2409374 w 3548063"/>
              <a:gd name="connsiteY3" fmla="*/ 3530375 h 3530375"/>
              <a:gd name="connsiteX4" fmla="*/ 1204687 w 3548063"/>
              <a:gd name="connsiteY4" fmla="*/ 212271 h 3530375"/>
              <a:gd name="connsiteX5" fmla="*/ 2344058 w 3548063"/>
              <a:gd name="connsiteY5" fmla="*/ 212271 h 3530375"/>
              <a:gd name="connsiteX6" fmla="*/ 2344058 w 3548063"/>
              <a:gd name="connsiteY6" fmla="*/ 3318328 h 3530375"/>
              <a:gd name="connsiteX7" fmla="*/ 1204687 w 3548063"/>
              <a:gd name="connsiteY7" fmla="*/ 3318328 h 3530375"/>
              <a:gd name="connsiteX8" fmla="*/ 0 w 3548063"/>
              <a:gd name="connsiteY8" fmla="*/ 0 h 3530375"/>
              <a:gd name="connsiteX9" fmla="*/ 1139371 w 3548063"/>
              <a:gd name="connsiteY9" fmla="*/ 0 h 3530375"/>
              <a:gd name="connsiteX10" fmla="*/ 1139371 w 3548063"/>
              <a:gd name="connsiteY10" fmla="*/ 3106057 h 3530375"/>
              <a:gd name="connsiteX11" fmla="*/ 0 w 3548063"/>
              <a:gd name="connsiteY11" fmla="*/ 3106057 h 353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48063" h="3530375">
                <a:moveTo>
                  <a:pt x="2409374" y="424543"/>
                </a:moveTo>
                <a:lnTo>
                  <a:pt x="3548063" y="424543"/>
                </a:lnTo>
                <a:lnTo>
                  <a:pt x="3548063" y="3530375"/>
                </a:lnTo>
                <a:lnTo>
                  <a:pt x="2409374" y="3530375"/>
                </a:lnTo>
                <a:close/>
                <a:moveTo>
                  <a:pt x="1204687" y="212271"/>
                </a:moveTo>
                <a:lnTo>
                  <a:pt x="2344058" y="212271"/>
                </a:lnTo>
                <a:lnTo>
                  <a:pt x="2344058" y="3318328"/>
                </a:lnTo>
                <a:lnTo>
                  <a:pt x="1204687" y="3318328"/>
                </a:lnTo>
                <a:close/>
                <a:moveTo>
                  <a:pt x="0" y="0"/>
                </a:moveTo>
                <a:lnTo>
                  <a:pt x="1139371" y="0"/>
                </a:lnTo>
                <a:lnTo>
                  <a:pt x="1139371" y="3106057"/>
                </a:lnTo>
                <a:lnTo>
                  <a:pt x="0" y="3106057"/>
                </a:lnTo>
                <a:close/>
              </a:path>
            </a:pathLst>
          </a:custGeom>
        </p:spPr>
        <p:txBody>
          <a:bodyPr wrap="square">
            <a:noAutofit/>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图（6）">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7" name="图片占位符 6"/>
          <p:cNvSpPr>
            <a:spLocks noGrp="1"/>
          </p:cNvSpPr>
          <p:nvPr>
            <p:ph type="pic" sz="quarter" idx="13"/>
          </p:nvPr>
        </p:nvSpPr>
        <p:spPr>
          <a:xfrm>
            <a:off x="0" y="0"/>
            <a:ext cx="12192000" cy="3556000"/>
          </a:xfrm>
        </p:spPr>
        <p:txBody>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单图（7）">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0" y="-1"/>
            <a:ext cx="12192000" cy="2583543"/>
          </a:xfrm>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9" Type="http://schemas.openxmlformats.org/officeDocument/2006/relationships/theme" Target="../theme/theme1.xml"/><Relationship Id="rId28" Type="http://schemas.openxmlformats.org/officeDocument/2006/relationships/image" Target="../media/image1.png"/><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计算机科学与网络工程学院</a:t>
            </a:r>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EA50E-07FC-4BC9-8D98-274686F401E0}" type="slidenum">
              <a:rPr lang="zh-CN" altLang="en-US" smtClean="0"/>
            </a:fld>
            <a:endParaRPr lang="zh-CN" altLang="en-US"/>
          </a:p>
        </p:txBody>
      </p:sp>
      <p:pic>
        <p:nvPicPr>
          <p:cNvPr id="7" name="图片 4" descr="logo"/>
          <p:cNvPicPr>
            <a:picLocks noChangeAspect="1"/>
          </p:cNvPicPr>
          <p:nvPr userDrawn="1"/>
        </p:nvPicPr>
        <p:blipFill>
          <a:blip r:embed="rId28"/>
          <a:stretch>
            <a:fillRect/>
          </a:stretch>
        </p:blipFill>
        <p:spPr>
          <a:xfrm>
            <a:off x="10901680" y="136842"/>
            <a:ext cx="1127760" cy="113229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8"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5.svg"/><Relationship Id="rId3" Type="http://schemas.openxmlformats.org/officeDocument/2006/relationships/image" Target="../media/image4.svg"/><Relationship Id="rId2" Type="http://schemas.openxmlformats.org/officeDocument/2006/relationships/image" Target="../media/image3.jpe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7.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7.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7.xml"/><Relationship Id="rId2" Type="http://schemas.openxmlformats.org/officeDocument/2006/relationships/image" Target="../media/image9.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6.xml"/><Relationship Id="rId2" Type="http://schemas.openxmlformats.org/officeDocument/2006/relationships/image" Target="../media/image11.png"/><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占位符 7"/>
          <p:cNvPicPr>
            <a:picLocks noGrp="1" noChangeAspect="1"/>
          </p:cNvPicPr>
          <p:nvPr>
            <p:ph type="pic" sz="quarter" idx="13"/>
          </p:nvPr>
        </p:nvPicPr>
        <p:blipFill rotWithShape="1">
          <a:blip r:embed="rId1" cstate="email"/>
          <a:srcRect/>
          <a:stretch>
            <a:fillRect/>
          </a:stretch>
        </p:blipFill>
        <p:spPr>
          <a:xfrm>
            <a:off x="0" y="0"/>
            <a:ext cx="12192000" cy="4538663"/>
          </a:xfrm>
        </p:spPr>
      </p:pic>
      <p:sp>
        <p:nvSpPr>
          <p:cNvPr id="9" name="矩形 8"/>
          <p:cNvSpPr/>
          <p:nvPr/>
        </p:nvSpPr>
        <p:spPr>
          <a:xfrm>
            <a:off x="0" y="0"/>
            <a:ext cx="12192000" cy="4542971"/>
          </a:xfrm>
          <a:prstGeom prst="rect">
            <a:avLst/>
          </a:prstGeom>
          <a:solidFill>
            <a:schemeClr val="accent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形 6"/>
          <p:cNvPicPr>
            <a:picLocks noChangeAspect="1"/>
          </p:cNvPicPr>
          <p:nvPr/>
        </p:nvPicPr>
        <p:blipFill>
          <a:blip r:embed="rId2" cstate="email">
            <a:extLst>
              <a:ext uri="{96DAC541-7B7A-43D3-8B79-37D633B846F1}">
                <asvg:svgBlip xmlns:asvg="http://schemas.microsoft.com/office/drawing/2016/SVG/main" r:embed="rId3"/>
              </a:ext>
            </a:extLst>
          </a:blip>
          <a:stretch>
            <a:fillRect/>
          </a:stretch>
        </p:blipFill>
        <p:spPr>
          <a:xfrm>
            <a:off x="8852652" y="4976813"/>
            <a:ext cx="551274" cy="723075"/>
          </a:xfrm>
          <a:prstGeom prst="rect">
            <a:avLst/>
          </a:prstGeom>
        </p:spPr>
      </p:pic>
      <p:pic>
        <p:nvPicPr>
          <p:cNvPr id="10" name="图形 9"/>
          <p:cNvPicPr>
            <a:picLocks noChangeAspect="1"/>
          </p:cNvPicPr>
          <p:nvPr/>
        </p:nvPicPr>
        <p:blipFill>
          <a:blip r:embed="rId2" cstate="email">
            <a:extLst>
              <a:ext uri="{96DAC541-7B7A-43D3-8B79-37D633B846F1}">
                <asvg:svgBlip xmlns:asvg="http://schemas.microsoft.com/office/drawing/2016/SVG/main" r:embed="rId4"/>
              </a:ext>
            </a:extLst>
          </a:blip>
          <a:stretch>
            <a:fillRect/>
          </a:stretch>
        </p:blipFill>
        <p:spPr>
          <a:xfrm>
            <a:off x="9537541" y="5115646"/>
            <a:ext cx="1981359" cy="445408"/>
          </a:xfrm>
          <a:prstGeom prst="rect">
            <a:avLst/>
          </a:prstGeom>
        </p:spPr>
      </p:pic>
      <p:sp>
        <p:nvSpPr>
          <p:cNvPr id="2" name="文本框 1"/>
          <p:cNvSpPr txBox="1"/>
          <p:nvPr/>
        </p:nvSpPr>
        <p:spPr>
          <a:xfrm>
            <a:off x="3" y="1420930"/>
            <a:ext cx="12192000" cy="2528570"/>
          </a:xfrm>
          <a:prstGeom prst="rect">
            <a:avLst/>
          </a:prstGeom>
          <a:noFill/>
        </p:spPr>
        <p:txBody>
          <a:bodyPr wrap="square" rtlCol="0">
            <a:spAutoFit/>
          </a:bodyPr>
          <a:lstStyle/>
          <a:p>
            <a:pPr algn="ctr">
              <a:lnSpc>
                <a:spcPct val="120000"/>
              </a:lnSpc>
            </a:pPr>
            <a:r>
              <a:rPr sz="4400" b="1" dirty="0">
                <a:solidFill>
                  <a:schemeClr val="bg1"/>
                </a:solidFill>
                <a:latin typeface="+mj-ea"/>
                <a:ea typeface="+mj-ea"/>
              </a:rPr>
              <a:t>Privacy-Preserving Identity Management System on Blockchain Using Zk-SNARK</a:t>
            </a:r>
            <a:endParaRPr sz="4400" b="1" dirty="0">
              <a:solidFill>
                <a:schemeClr val="bg1"/>
              </a:solidFill>
              <a:latin typeface="+mj-ea"/>
              <a:ea typeface="+mj-ea"/>
            </a:endParaRPr>
          </a:p>
          <a:p>
            <a:pPr algn="ctr">
              <a:lnSpc>
                <a:spcPct val="120000"/>
              </a:lnSpc>
            </a:pPr>
            <a:endParaRPr lang="en-US" altLang="zh-CN" sz="4400" b="1" dirty="0">
              <a:solidFill>
                <a:schemeClr val="bg1"/>
              </a:solidFill>
              <a:latin typeface="+mj-ea"/>
              <a:ea typeface="+mj-ea"/>
            </a:endParaRPr>
          </a:p>
        </p:txBody>
      </p:sp>
      <p:sp>
        <p:nvSpPr>
          <p:cNvPr id="11" name="文本占位符 24"/>
          <p:cNvSpPr txBox="1"/>
          <p:nvPr/>
        </p:nvSpPr>
        <p:spPr>
          <a:xfrm>
            <a:off x="946150" y="5433060"/>
            <a:ext cx="6348095" cy="344805"/>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defRPr sz="1800" kern="1200">
                <a:solidFill>
                  <a:schemeClr val="accent1"/>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pc="130" dirty="0">
                <a:solidFill>
                  <a:srgbClr val="35783C"/>
                </a:solidFill>
                <a:latin typeface="微软雅黑" panose="020B0503020204020204" charset="-122"/>
                <a:ea typeface="微软雅黑" panose="020B0503020204020204" charset="-122"/>
              </a:rPr>
              <a:t>汇报人：   </a:t>
            </a:r>
            <a:r>
              <a:rPr lang="zh-CN" altLang="en-US" spc="130" dirty="0">
                <a:solidFill>
                  <a:srgbClr val="35783C"/>
                </a:solidFill>
                <a:latin typeface="微软雅黑" panose="020B0503020204020204" charset="-122"/>
                <a:ea typeface="微软雅黑" panose="020B0503020204020204" charset="-122"/>
              </a:rPr>
              <a:t>尹浩杰</a:t>
            </a:r>
            <a:endParaRPr lang="zh-CN" altLang="en-US" spc="130" dirty="0">
              <a:solidFill>
                <a:srgbClr val="35783C"/>
              </a:solidFill>
              <a:latin typeface="微软雅黑" panose="020B0503020204020204" charset="-122"/>
              <a:ea typeface="微软雅黑" panose="020B0503020204020204" charset="-122"/>
            </a:endParaRPr>
          </a:p>
        </p:txBody>
      </p:sp>
      <p:sp>
        <p:nvSpPr>
          <p:cNvPr id="14" name="矩形 13"/>
          <p:cNvSpPr/>
          <p:nvPr/>
        </p:nvSpPr>
        <p:spPr>
          <a:xfrm>
            <a:off x="660400" y="4976813"/>
            <a:ext cx="152135" cy="12563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22" name="页脚占位符 9"/>
          <p:cNvSpPr txBox="1"/>
          <p:nvPr/>
        </p:nvSpPr>
        <p:spPr>
          <a:xfrm>
            <a:off x="4038600" y="6467546"/>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a:solidFill>
                  <a:schemeClr val="bg1"/>
                </a:solidFill>
              </a:rPr>
              <a:t>计算机科学与网络工程学院</a:t>
            </a:r>
            <a:endParaRPr lang="zh-CN" altLang="en-US" dirty="0">
              <a:solidFill>
                <a:schemeClr val="bg1"/>
              </a:solidFill>
            </a:endParaRPr>
          </a:p>
        </p:txBody>
      </p:sp>
      <p:sp>
        <p:nvSpPr>
          <p:cNvPr id="2" name="文本框 1"/>
          <p:cNvSpPr txBox="1"/>
          <p:nvPr/>
        </p:nvSpPr>
        <p:spPr>
          <a:xfrm>
            <a:off x="838200" y="596900"/>
            <a:ext cx="8829675" cy="337185"/>
          </a:xfrm>
          <a:prstGeom prst="rect">
            <a:avLst/>
          </a:prstGeom>
        </p:spPr>
        <p:txBody>
          <a:bodyPr wrap="square">
            <a:spAutoFit/>
          </a:bodyPr>
          <a:p>
            <a:r>
              <a:rPr lang="zh-CN" altLang="en-US" sz="1600"/>
              <a:t>基于区块链和零知识证明（</a:t>
            </a:r>
            <a:r>
              <a:rPr lang="en-US" altLang="zh-CN" sz="1600"/>
              <a:t>zk-SNARK</a:t>
            </a:r>
            <a:r>
              <a:rPr lang="zh-CN" altLang="en-US" sz="1600"/>
              <a:t>）的隐私保护身份管理系统（</a:t>
            </a:r>
            <a:r>
              <a:rPr lang="en-US" altLang="zh-CN" sz="1600"/>
              <a:t>PPIdM</a:t>
            </a:r>
            <a:r>
              <a:rPr lang="zh-CN" altLang="en-US" sz="1600"/>
              <a:t>）</a:t>
            </a:r>
            <a:endParaRPr lang="zh-CN" altLang="en-US" sz="1600"/>
          </a:p>
        </p:txBody>
      </p:sp>
      <p:pic>
        <p:nvPicPr>
          <p:cNvPr id="4" name="图片 3"/>
          <p:cNvPicPr>
            <a:picLocks noChangeAspect="1"/>
          </p:cNvPicPr>
          <p:nvPr/>
        </p:nvPicPr>
        <p:blipFill>
          <a:blip r:embed="rId1"/>
          <a:stretch>
            <a:fillRect/>
          </a:stretch>
        </p:blipFill>
        <p:spPr>
          <a:xfrm>
            <a:off x="838200" y="1786255"/>
            <a:ext cx="4829175" cy="3286125"/>
          </a:xfrm>
          <a:prstGeom prst="rect">
            <a:avLst/>
          </a:prstGeom>
        </p:spPr>
      </p:pic>
      <p:sp>
        <p:nvSpPr>
          <p:cNvPr id="5" name="文本框 4"/>
          <p:cNvSpPr txBox="1"/>
          <p:nvPr/>
        </p:nvSpPr>
        <p:spPr>
          <a:xfrm>
            <a:off x="6089650" y="3535680"/>
            <a:ext cx="2406650" cy="922020"/>
          </a:xfrm>
          <a:prstGeom prst="rect">
            <a:avLst/>
          </a:prstGeom>
          <a:noFill/>
        </p:spPr>
        <p:txBody>
          <a:bodyPr wrap="none" rtlCol="0">
            <a:spAutoFit/>
          </a:bodyPr>
          <a:p>
            <a:pPr algn="l"/>
            <a:r>
              <a:rPr lang="en-US" altLang="zh-CN">
                <a:latin typeface="+mn-ea"/>
              </a:rPr>
              <a:t>IP</a:t>
            </a:r>
            <a:r>
              <a:rPr lang="zh-CN" altLang="en-US">
                <a:latin typeface="+mn-ea"/>
              </a:rPr>
              <a:t>：identity provider</a:t>
            </a:r>
            <a:endParaRPr lang="zh-CN" altLang="en-US">
              <a:latin typeface="+mn-ea"/>
            </a:endParaRPr>
          </a:p>
          <a:p>
            <a:pPr algn="l"/>
            <a:r>
              <a:rPr lang="en-US" altLang="zh-CN">
                <a:latin typeface="+mn-ea"/>
              </a:rPr>
              <a:t>SP</a:t>
            </a:r>
            <a:r>
              <a:rPr lang="zh-CN" altLang="en-US">
                <a:latin typeface="+mn-ea"/>
              </a:rPr>
              <a:t>：service providers</a:t>
            </a:r>
            <a:endParaRPr lang="zh-CN" altLang="en-US">
              <a:latin typeface="+mn-ea"/>
            </a:endParaRPr>
          </a:p>
          <a:p>
            <a:pPr algn="l"/>
            <a:r>
              <a:rPr lang="en-US" altLang="zh-CN">
                <a:latin typeface="+mn-ea"/>
              </a:rPr>
              <a:t>PS</a:t>
            </a:r>
            <a:r>
              <a:rPr lang="zh-CN" altLang="en-US">
                <a:latin typeface="+mn-ea"/>
              </a:rPr>
              <a:t>：pseudonyms</a:t>
            </a:r>
            <a:endParaRPr lang="zh-CN" altLang="en-US">
              <a:latin typeface="+mn-ea"/>
            </a:endParaRPr>
          </a:p>
        </p:txBody>
      </p:sp>
      <p:sp>
        <p:nvSpPr>
          <p:cNvPr id="6" name="文本框 5"/>
          <p:cNvSpPr txBox="1"/>
          <p:nvPr/>
        </p:nvSpPr>
        <p:spPr>
          <a:xfrm>
            <a:off x="6089650" y="2505075"/>
            <a:ext cx="3578225" cy="583565"/>
          </a:xfrm>
          <a:prstGeom prst="rect">
            <a:avLst/>
          </a:prstGeom>
        </p:spPr>
        <p:txBody>
          <a:bodyPr wrap="square">
            <a:spAutoFit/>
          </a:bodyPr>
          <a:p>
            <a:pPr marL="0" indent="0"/>
            <a:r>
              <a:rPr lang="en-US" altLang="zh-CN" sz="1600" b="0" i="0">
                <a:latin typeface="-apple-system"/>
                <a:ea typeface="-apple-system"/>
              </a:rPr>
              <a:t>primary identity attributes(PIAS)</a:t>
            </a:r>
            <a:endParaRPr lang="en-US" altLang="zh-CN" sz="1600" b="0" i="0">
              <a:latin typeface="-apple-system"/>
              <a:ea typeface="-apple-system"/>
            </a:endParaRPr>
          </a:p>
          <a:p>
            <a:pPr marL="0" indent="0"/>
            <a:r>
              <a:rPr lang="en-US" altLang="zh-CN" sz="1600" b="0" i="0">
                <a:latin typeface="-apple-system"/>
                <a:ea typeface="-apple-system"/>
              </a:rPr>
              <a:t>minor identity attributes(MIAs)</a:t>
            </a:r>
            <a:endParaRPr lang="en-US" altLang="zh-CN" sz="1600" b="0" i="0">
              <a:latin typeface="-apple-system"/>
              <a:ea typeface="-apple-system"/>
            </a:endParaRPr>
          </a:p>
        </p:txBody>
      </p:sp>
      <p:sp>
        <p:nvSpPr>
          <p:cNvPr id="7" name="文本框 6"/>
          <p:cNvSpPr txBox="1"/>
          <p:nvPr/>
        </p:nvSpPr>
        <p:spPr>
          <a:xfrm>
            <a:off x="3084830" y="5396230"/>
            <a:ext cx="5068570" cy="368300"/>
          </a:xfrm>
          <a:prstGeom prst="rect">
            <a:avLst/>
          </a:prstGeom>
          <a:noFill/>
        </p:spPr>
        <p:txBody>
          <a:bodyPr wrap="none" rtlCol="0">
            <a:spAutoFit/>
          </a:bodyPr>
          <a:p>
            <a:pPr algn="l"/>
            <a:r>
              <a:rPr lang="zh-CN" altLang="en-US">
                <a:latin typeface="+mn-ea"/>
              </a:rPr>
              <a:t>方法：</a:t>
            </a:r>
            <a:r>
              <a:rPr lang="en-US" altLang="zh-CN">
                <a:latin typeface="+mn-ea"/>
              </a:rPr>
              <a:t>zk-SNARK</a:t>
            </a:r>
            <a:r>
              <a:rPr lang="zh-CN" altLang="en-US">
                <a:latin typeface="+mn-ea"/>
              </a:rPr>
              <a:t>、</a:t>
            </a:r>
            <a:r>
              <a:rPr lang="en-US" altLang="zh-CN">
                <a:latin typeface="+mn-ea"/>
              </a:rPr>
              <a:t>Shamir’s secret sharing (SSS)</a:t>
            </a:r>
            <a:endParaRPr lang="en-US" altLang="zh-CN">
              <a:latin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8" name="页脚占位符 9"/>
          <p:cNvSpPr txBox="1"/>
          <p:nvPr/>
        </p:nvSpPr>
        <p:spPr>
          <a:xfrm>
            <a:off x="4038600" y="6467546"/>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rPr>
              <a:t>计算机科学与网络工程学院</a:t>
            </a:r>
            <a:endParaRPr lang="zh-CN" altLang="en-US" dirty="0">
              <a:solidFill>
                <a:schemeClr val="bg1"/>
              </a:solidFill>
            </a:endParaRPr>
          </a:p>
        </p:txBody>
      </p:sp>
      <p:pic>
        <p:nvPicPr>
          <p:cNvPr id="2" name="图片 1"/>
          <p:cNvPicPr>
            <a:picLocks noChangeAspect="1"/>
          </p:cNvPicPr>
          <p:nvPr/>
        </p:nvPicPr>
        <p:blipFill>
          <a:blip r:embed="rId1"/>
          <a:stretch>
            <a:fillRect/>
          </a:stretch>
        </p:blipFill>
        <p:spPr>
          <a:xfrm>
            <a:off x="316230" y="887095"/>
            <a:ext cx="5562600" cy="4171950"/>
          </a:xfrm>
          <a:prstGeom prst="rect">
            <a:avLst/>
          </a:prstGeom>
        </p:spPr>
      </p:pic>
      <p:sp>
        <p:nvSpPr>
          <p:cNvPr id="5" name="文本框 4"/>
          <p:cNvSpPr txBox="1"/>
          <p:nvPr/>
        </p:nvSpPr>
        <p:spPr>
          <a:xfrm>
            <a:off x="5976620" y="1599248"/>
            <a:ext cx="5080000" cy="1814830"/>
          </a:xfrm>
          <a:prstGeom prst="rect">
            <a:avLst/>
          </a:prstGeom>
        </p:spPr>
        <p:txBody>
          <a:bodyPr>
            <a:spAutoFit/>
          </a:bodyPr>
          <a:p>
            <a:r>
              <a:rPr lang="en-US" altLang="zh-CN" sz="1600"/>
              <a:t>1.</a:t>
            </a:r>
            <a:r>
              <a:rPr lang="zh-CN" altLang="en-US" sz="1600"/>
              <a:t>User registration of identity attributes to the identity provider (IP)</a:t>
            </a:r>
            <a:endParaRPr lang="zh-CN" altLang="en-US" sz="1600"/>
          </a:p>
          <a:p>
            <a:r>
              <a:rPr lang="en-US" altLang="zh-CN" sz="1600"/>
              <a:t>2.User anonymous authentication and attribute distribution</a:t>
            </a:r>
            <a:endParaRPr lang="en-US" altLang="zh-CN" sz="1600"/>
          </a:p>
          <a:p>
            <a:r>
              <a:rPr lang="en-US" altLang="zh-CN" sz="1600"/>
              <a:t>3.User-Service Provider (SP) Interaction</a:t>
            </a:r>
            <a:endParaRPr lang="en-US" altLang="zh-CN" sz="1600"/>
          </a:p>
          <a:p>
            <a:r>
              <a:rPr lang="en-US" altLang="zh-CN" sz="1600"/>
              <a:t>4.Attribute disclosure and identity tracking for validators</a:t>
            </a:r>
            <a:endParaRPr lang="en-US" altLang="zh-CN"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8" name="页脚占位符 9"/>
          <p:cNvSpPr txBox="1"/>
          <p:nvPr/>
        </p:nvSpPr>
        <p:spPr>
          <a:xfrm>
            <a:off x="4038600" y="6467546"/>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rPr>
              <a:t>计算机科学与网络工程学院</a:t>
            </a:r>
            <a:endParaRPr lang="zh-CN" altLang="en-US" dirty="0">
              <a:solidFill>
                <a:schemeClr val="bg1"/>
              </a:solidFill>
            </a:endParaRPr>
          </a:p>
        </p:txBody>
      </p:sp>
      <p:pic>
        <p:nvPicPr>
          <p:cNvPr id="9" name="图片 8"/>
          <p:cNvPicPr>
            <a:picLocks noChangeAspect="1"/>
          </p:cNvPicPr>
          <p:nvPr/>
        </p:nvPicPr>
        <p:blipFill>
          <a:blip r:embed="rId1"/>
          <a:stretch>
            <a:fillRect/>
          </a:stretch>
        </p:blipFill>
        <p:spPr>
          <a:xfrm>
            <a:off x="1314450" y="1766570"/>
            <a:ext cx="4131310" cy="3101975"/>
          </a:xfrm>
          <a:prstGeom prst="rect">
            <a:avLst/>
          </a:prstGeom>
        </p:spPr>
      </p:pic>
      <p:pic>
        <p:nvPicPr>
          <p:cNvPr id="10" name="图片 9"/>
          <p:cNvPicPr>
            <a:picLocks noChangeAspect="1"/>
          </p:cNvPicPr>
          <p:nvPr/>
        </p:nvPicPr>
        <p:blipFill>
          <a:blip r:embed="rId2"/>
          <a:stretch>
            <a:fillRect/>
          </a:stretch>
        </p:blipFill>
        <p:spPr>
          <a:xfrm>
            <a:off x="6296660" y="1766570"/>
            <a:ext cx="3305175" cy="2971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占位符 12"/>
          <p:cNvPicPr>
            <a:picLocks noGrp="1" noChangeAspect="1"/>
          </p:cNvPicPr>
          <p:nvPr>
            <p:ph type="pic" sz="quarter" idx="10"/>
          </p:nvPr>
        </p:nvPicPr>
        <p:blipFill>
          <a:blip r:embed="rId1" cstate="email"/>
          <a:srcRect/>
          <a:stretch>
            <a:fillRect/>
          </a:stretch>
        </p:blipFill>
        <p:spPr/>
      </p:pic>
      <p:sp>
        <p:nvSpPr>
          <p:cNvPr id="20" name="任意多边形: 形状 19"/>
          <p:cNvSpPr/>
          <p:nvPr/>
        </p:nvSpPr>
        <p:spPr>
          <a:xfrm>
            <a:off x="1" y="0"/>
            <a:ext cx="12191998" cy="3124200"/>
          </a:xfrm>
          <a:custGeom>
            <a:avLst/>
            <a:gdLst>
              <a:gd name="connsiteX0" fmla="*/ 0 w 12191998"/>
              <a:gd name="connsiteY0" fmla="*/ 0 h 3124200"/>
              <a:gd name="connsiteX1" fmla="*/ 12191998 w 12191998"/>
              <a:gd name="connsiteY1" fmla="*/ 0 h 3124200"/>
              <a:gd name="connsiteX2" fmla="*/ 12191998 w 12191998"/>
              <a:gd name="connsiteY2" fmla="*/ 1896731 h 3124200"/>
              <a:gd name="connsiteX3" fmla="*/ 11917032 w 12191998"/>
              <a:gd name="connsiteY3" fmla="*/ 2053332 h 3124200"/>
              <a:gd name="connsiteX4" fmla="*/ 6096001 w 12191998"/>
              <a:gd name="connsiteY4" fmla="*/ 3124200 h 3124200"/>
              <a:gd name="connsiteX5" fmla="*/ 274968 w 12191998"/>
              <a:gd name="connsiteY5" fmla="*/ 2053332 h 3124200"/>
              <a:gd name="connsiteX6" fmla="*/ 0 w 12191998"/>
              <a:gd name="connsiteY6" fmla="*/ 1896730 h 312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8" h="3124200">
                <a:moveTo>
                  <a:pt x="0" y="0"/>
                </a:moveTo>
                <a:lnTo>
                  <a:pt x="12191998" y="0"/>
                </a:lnTo>
                <a:lnTo>
                  <a:pt x="12191998" y="1896731"/>
                </a:lnTo>
                <a:lnTo>
                  <a:pt x="11917032" y="2053332"/>
                </a:lnTo>
                <a:cubicBezTo>
                  <a:pt x="10655501" y="2699417"/>
                  <a:pt x="8519124" y="3124200"/>
                  <a:pt x="6096001" y="3124200"/>
                </a:cubicBezTo>
                <a:cubicBezTo>
                  <a:pt x="3672876" y="3124200"/>
                  <a:pt x="1536499" y="2699417"/>
                  <a:pt x="274968" y="2053332"/>
                </a:cubicBezTo>
                <a:lnTo>
                  <a:pt x="0" y="1896730"/>
                </a:lnTo>
                <a:close/>
              </a:path>
            </a:pathLst>
          </a:custGeom>
          <a:solidFill>
            <a:schemeClr val="accent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465046"/>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11" name="页脚占位符 9"/>
          <p:cNvSpPr txBox="1"/>
          <p:nvPr/>
        </p:nvSpPr>
        <p:spPr>
          <a:xfrm>
            <a:off x="5067299" y="6510630"/>
            <a:ext cx="20574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rPr>
              <a:t>计算机科学与网络工程学院</a:t>
            </a:r>
            <a:endParaRPr lang="zh-CN" altLang="en-US" sz="1200" dirty="0">
              <a:solidFill>
                <a:schemeClr val="bg1"/>
              </a:solidFill>
            </a:endParaRPr>
          </a:p>
        </p:txBody>
      </p:sp>
      <p:pic>
        <p:nvPicPr>
          <p:cNvPr id="5" name="图片 4"/>
          <p:cNvPicPr>
            <a:picLocks noChangeAspect="1"/>
          </p:cNvPicPr>
          <p:nvPr/>
        </p:nvPicPr>
        <p:blipFill>
          <a:blip r:embed="rId2"/>
          <a:stretch>
            <a:fillRect/>
          </a:stretch>
        </p:blipFill>
        <p:spPr>
          <a:xfrm>
            <a:off x="5168774" y="507991"/>
            <a:ext cx="2105133" cy="2105133"/>
          </a:xfrm>
          <a:prstGeom prst="rect">
            <a:avLst/>
          </a:prstGeom>
        </p:spPr>
      </p:pic>
    </p:spTree>
  </p:cSld>
  <p:clrMapOvr>
    <a:masterClrMapping/>
  </p:clrMapOvr>
</p:sld>
</file>

<file path=ppt/tags/tag1.xml><?xml version="1.0" encoding="utf-8"?>
<p:tagLst xmlns:p="http://schemas.openxmlformats.org/presentationml/2006/main">
  <p:tag name="ISLIDE.GUIDESSETTING" val="{&quot;Id&quot;:&quot;GuidesStyle_None&quot;,&quot;Name&quot;:&quot;无&quot;,&quot;HeaderHeight&quot;:0.0,&quot;FooterHeight&quot;:0.0,&quot;SideMargin&quot;:0.0,&quot;TopMargin&quot;:0.0,&quot;BottomMargin&quot;:0.0,&quot;IntervalMargin&quot;:0.0,&quot;SettingType&quot;:&quot;System&quot;}"/>
  <p:tag name="commondata" val="eyJoZGlkIjoiZTI1NWUzZWNmNjgxMTRiMjI2YzBlYjIxNjc3NWVmMDYifQ=="/>
</p:tagLst>
</file>

<file path=ppt/theme/theme1.xml><?xml version="1.0" encoding="utf-8"?>
<a:theme xmlns:a="http://schemas.openxmlformats.org/drawingml/2006/main" name="Office 主题​​">
  <a:themeElements>
    <a:clrScheme name="学校模板">
      <a:dk1>
        <a:srgbClr val="000000"/>
      </a:dk1>
      <a:lt1>
        <a:srgbClr val="FFFFFF"/>
      </a:lt1>
      <a:dk2>
        <a:srgbClr val="768395"/>
      </a:dk2>
      <a:lt2>
        <a:srgbClr val="F0F0F0"/>
      </a:lt2>
      <a:accent1>
        <a:srgbClr val="2D5C3C"/>
      </a:accent1>
      <a:accent2>
        <a:srgbClr val="72E897"/>
      </a:accent2>
      <a:accent3>
        <a:srgbClr val="DC2A4D"/>
      </a:accent3>
      <a:accent4>
        <a:srgbClr val="87AA7E"/>
      </a:accent4>
      <a:accent5>
        <a:srgbClr val="55585A"/>
      </a:accent5>
      <a:accent6>
        <a:srgbClr val="9D9FA0"/>
      </a:accent6>
      <a:hlink>
        <a:srgbClr val="4472C4"/>
      </a:hlink>
      <a:folHlink>
        <a:srgbClr val="BFBFBF"/>
      </a:folHlink>
    </a:clrScheme>
    <a:fontScheme name="主题字体">
      <a:majorFont>
        <a:latin typeface="Arial Black"/>
        <a:ea typeface="微软雅黑"/>
        <a:cs typeface=""/>
      </a:majorFont>
      <a:minorFont>
        <a:latin typeface="Arial"/>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400" b="1">
            <a:latin typeface="+mj-ea"/>
            <a:ea typeface="+mj-ea"/>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l">
          <a:defRPr>
            <a:latin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558</Words>
  <Application>WPS 演示</Application>
  <PresentationFormat>宽屏</PresentationFormat>
  <Paragraphs>29</Paragraphs>
  <Slides>5</Slides>
  <Notes>28</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5</vt:i4>
      </vt:variant>
    </vt:vector>
  </HeadingPairs>
  <TitlesOfParts>
    <vt:vector size="18" baseType="lpstr">
      <vt:lpstr>Arial</vt:lpstr>
      <vt:lpstr>宋体</vt:lpstr>
      <vt:lpstr>Wingdings</vt:lpstr>
      <vt:lpstr>微软雅黑</vt:lpstr>
      <vt:lpstr>-apple-system</vt:lpstr>
      <vt:lpstr>Segoe Print</vt:lpstr>
      <vt:lpstr>Arial Unicode MS</vt:lpstr>
      <vt:lpstr>Arial Black</vt:lpstr>
      <vt:lpstr>微软雅黑 Light</vt:lpstr>
      <vt:lpstr>等线</vt:lpstr>
      <vt:lpstr>Office 主题​​</vt:lpstr>
      <vt:lpstr>1_OfficePLUS</vt:lpstr>
      <vt:lpstr>2_OfficePLUS</vt:lpstr>
      <vt:lpstr>PowerPoint 演示文稿</vt:lpstr>
      <vt:lpstr>Introduction</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#我给母校送模板#</dc:title>
  <dc:creator>伽叶</dc:creator>
  <cp:keywords>51PPT模板网</cp:keywords>
  <cp:lastModifiedBy>尹</cp:lastModifiedBy>
  <cp:revision>1765</cp:revision>
  <dcterms:created xsi:type="dcterms:W3CDTF">2019-01-22T10:15:00Z</dcterms:created>
  <dcterms:modified xsi:type="dcterms:W3CDTF">2024-11-05T02:39:29Z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2019-04-12T04:26:40.6120240Z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ebf9600e-49ea-4fb1-8ca5-53e769ea59df</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ICV">
    <vt:lpwstr>4A6B5F686BF14F488B451D8D6952570A_13</vt:lpwstr>
  </property>
  <property fmtid="{D5CDD505-2E9C-101B-9397-08002B2CF9AE}" pid="12" name="KSOProductBuildVer">
    <vt:lpwstr>2052-12.1.0.18608</vt:lpwstr>
  </property>
</Properties>
</file>