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38eed3a9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38eed3a9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38eed3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38eed3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38eed3a9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38eed3a9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8eed3a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8eed3a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38eed3a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38eed3a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38eed3a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38eed3a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38eed3a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38eed3a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38eed3a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38eed3a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8eed3a9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38eed3a9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Linked list script slides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684" y="29624"/>
            <a:ext cx="5056342" cy="7126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401" y="0"/>
            <a:ext cx="4234699" cy="63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elements to a list</a:t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718825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to linked list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644825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Circular Linked List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238" y="1946375"/>
            <a:ext cx="6698325" cy="20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Double Ended Queue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25" y="1638888"/>
            <a:ext cx="74771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955" y="0"/>
            <a:ext cx="341811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425" y="0"/>
            <a:ext cx="4129574" cy="62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375" y="0"/>
            <a:ext cx="4631627" cy="687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