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21d560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21d560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1d5603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1d560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21d5603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21d5603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Prometheus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3" y="0"/>
            <a:ext cx="8615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 output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894575"/>
            <a:ext cx="85206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process_cpu_seconds_total{instance="localhost:9090", job="prometheus"}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 the box metrics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GB" sz="3300"/>
              <a:t>Counter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GB" sz="3300"/>
              <a:t>Gauge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GB" sz="3300"/>
              <a:t>Histogram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GB" sz="3300"/>
              <a:t>Summary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