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efc4d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efc4d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used by PyTorch auto_grad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" y="1730500"/>
            <a:ext cx="8849649" cy="2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