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629da69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629da69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31775"/>
            <a:ext cx="8520600" cy="10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Namespaces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438" y="63600"/>
            <a:ext cx="639692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