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1d79c79d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1d79c79d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1d79c79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1d79c79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Dynamic Programming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Fibonacci Sequence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050" y="1865000"/>
            <a:ext cx="5525975" cy="20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Fibonacci number 6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4852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