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9b46fa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9b46fa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b46fae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b46fae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62173f9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62173f9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62173f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62173f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2173f9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2173f9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62173f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62173f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2173f9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2173f9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Stacks and Queues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Stacks and Queues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63" y="1540175"/>
            <a:ext cx="6890475" cy="30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Operations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00" y="1124350"/>
            <a:ext cx="7018798" cy="39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25" y="88275"/>
            <a:ext cx="6014424" cy="93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050" y="108000"/>
            <a:ext cx="312814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75" y="114425"/>
            <a:ext cx="6298476" cy="92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913" y="1129300"/>
            <a:ext cx="6758175" cy="37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700" y="287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024" y="0"/>
            <a:ext cx="4110800" cy="6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