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CA-484D-B7F3-38BB6C4866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16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CA-484D-B7F3-38BB6C4866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9484592"/>
        <c:axId val="1229487088"/>
      </c:areaChart>
      <c:catAx>
        <c:axId val="1229484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9487088"/>
        <c:crosses val="autoZero"/>
        <c:auto val="1"/>
        <c:lblAlgn val="ctr"/>
        <c:lblOffset val="100"/>
        <c:noMultiLvlLbl val="0"/>
      </c:catAx>
      <c:valAx>
        <c:axId val="122948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94845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1CF-40C9-A451-8007C9014F5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234-44D1-9718-FB9D3C21CBA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234-44D1-9718-FB9D3C21CBA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234-44D1-9718-FB9D3C21CBA4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CF-40C9-A451-8007C9014F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Version 1</c:v>
                </c:pt>
                <c:pt idx="1">
                  <c:v>Version 2</c:v>
                </c:pt>
                <c:pt idx="2">
                  <c:v>Version 3</c:v>
                </c:pt>
                <c:pt idx="3">
                  <c:v>Version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D1-4C76-B5C8-7198F4361B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Version 1</c:v>
                </c:pt>
                <c:pt idx="1">
                  <c:v>Version 2</c:v>
                </c:pt>
                <c:pt idx="2">
                  <c:v>Version 3</c:v>
                </c:pt>
                <c:pt idx="3">
                  <c:v>Version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D1-4C76-B5C8-7198F4361B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Version 1</c:v>
                </c:pt>
                <c:pt idx="1">
                  <c:v>Version 2</c:v>
                </c:pt>
                <c:pt idx="2">
                  <c:v>Version 3</c:v>
                </c:pt>
                <c:pt idx="3">
                  <c:v>Version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1D1-4C76-B5C8-7198F4361B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4768416"/>
        <c:axId val="1274751360"/>
      </c:lineChart>
      <c:catAx>
        <c:axId val="127476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4751360"/>
        <c:crosses val="autoZero"/>
        <c:auto val="1"/>
        <c:lblAlgn val="ctr"/>
        <c:lblOffset val="100"/>
        <c:noMultiLvlLbl val="0"/>
      </c:catAx>
      <c:valAx>
        <c:axId val="127475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4768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22690-01AE-4256-B4DF-798A022C912E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B6599-37FA-49FF-BB78-948803C94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3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8EAA9A3-D447-40F7-8352-710C0AF71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161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/>
                </a:solidFill>
              </a:defRPr>
            </a:lvl1pPr>
          </a:lstStyle>
          <a:p>
            <a:fld id="{ACA8D7EE-CC6F-4750-9063-695BDDAE18DA}" type="slidenum">
              <a:rPr lang="en-US" smtClean="0"/>
              <a:pPr/>
              <a:t>‹#›</a:t>
            </a:fld>
            <a:endParaRPr lang="en-US" b="1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7D1657F-2A28-4F14-BC68-090838892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13999" y="113665"/>
            <a:ext cx="14408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Helvetica Neue" pitchFamily="50" charset="0"/>
              </a:defRPr>
            </a:lvl1pPr>
          </a:lstStyle>
          <a:p>
            <a:r>
              <a:rPr lang="en-US" dirty="0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44226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E4BE086-3DB5-4339-817C-3697C83668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7548880" cy="685800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82A04A-BB95-4961-816B-4C4A44FE9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161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/>
                </a:solidFill>
              </a:defRPr>
            </a:lvl1pPr>
          </a:lstStyle>
          <a:p>
            <a:fld id="{ACA8D7EE-CC6F-4750-9063-695BDDAE18DA}" type="slidenum">
              <a:rPr lang="en-US" smtClean="0"/>
              <a:pPr/>
              <a:t>‹#›</a:t>
            </a:fld>
            <a:endParaRPr lang="en-US" b="1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F83778B-09B6-4DE0-9B92-B6FF0C7E3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13999" y="113665"/>
            <a:ext cx="14408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Spring 2021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2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82A04A-BB95-4961-816B-4C4A44FE9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16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 b="1">
                <a:solidFill>
                  <a:schemeClr val="tx2"/>
                </a:solidFill>
              </a:defRPr>
            </a:lvl1pPr>
          </a:lstStyle>
          <a:p>
            <a:pPr algn="r"/>
            <a:fld id="{ACA8D7EE-CC6F-4750-9063-695BDDAE18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F83778B-09B6-4DE0-9B92-B6FF0C7E3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13999" y="113665"/>
            <a:ext cx="14408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Spring 2021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36C386D-094F-446F-9BA5-33598DA077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0565" y="1819487"/>
            <a:ext cx="4589502" cy="32181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66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82A04A-BB95-4961-816B-4C4A44FE9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16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 b="1">
                <a:solidFill>
                  <a:schemeClr val="tx2"/>
                </a:solidFill>
              </a:defRPr>
            </a:lvl1pPr>
          </a:lstStyle>
          <a:p>
            <a:pPr algn="r"/>
            <a:fld id="{ACA8D7EE-CC6F-4750-9063-695BDDAE18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F83778B-09B6-4DE0-9B92-B6FF0C7E3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13999" y="113665"/>
            <a:ext cx="14408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Spring 2021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36C386D-094F-446F-9BA5-33598DA077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4473" y="2593529"/>
            <a:ext cx="5061494" cy="31472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33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82A04A-BB95-4961-816B-4C4A44FE9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16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 b="1">
                <a:solidFill>
                  <a:schemeClr val="tx2"/>
                </a:solidFill>
              </a:defRPr>
            </a:lvl1pPr>
          </a:lstStyle>
          <a:p>
            <a:pPr algn="r"/>
            <a:fld id="{ACA8D7EE-CC6F-4750-9063-695BDDAE18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F83778B-09B6-4DE0-9B92-B6FF0C7E3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13999" y="113665"/>
            <a:ext cx="14408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Spring 2021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36C386D-094F-446F-9BA5-33598DA077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4472" y="561529"/>
            <a:ext cx="11510341" cy="2867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95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E4BE086-3DB5-4339-817C-3697C83668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3936733" cy="685800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82A04A-BB95-4961-816B-4C4A44FE9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161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/>
                </a:solidFill>
              </a:defRPr>
            </a:lvl1pPr>
          </a:lstStyle>
          <a:p>
            <a:fld id="{ACA8D7EE-CC6F-4750-9063-695BDDAE18DA}" type="slidenum">
              <a:rPr lang="en-US" smtClean="0"/>
              <a:pPr/>
              <a:t>‹#›</a:t>
            </a:fld>
            <a:endParaRPr lang="en-US" b="1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F83778B-09B6-4DE0-9B92-B6FF0C7E3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13999" y="113665"/>
            <a:ext cx="14408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Spring 2021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3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E4BE086-3DB5-4339-817C-3697C83668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7185" y="1300163"/>
            <a:ext cx="4348480" cy="5557837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82A04A-BB95-4961-816B-4C4A44FE9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161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/>
                </a:solidFill>
              </a:defRPr>
            </a:lvl1pPr>
          </a:lstStyle>
          <a:p>
            <a:fld id="{ACA8D7EE-CC6F-4750-9063-695BDDAE18DA}" type="slidenum">
              <a:rPr lang="en-US" smtClean="0"/>
              <a:pPr/>
              <a:t>‹#›</a:t>
            </a:fld>
            <a:endParaRPr lang="en-US" b="1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F83778B-09B6-4DE0-9B92-B6FF0C7E3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13999" y="113665"/>
            <a:ext cx="14408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Spring 2021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28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AAFA2EE6-F49F-4183-B413-B87606EF6A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06337" y="944881"/>
            <a:ext cx="4348480" cy="591312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82A04A-BB95-4961-816B-4C4A44FE9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718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/>
                </a:solidFill>
              </a:defRPr>
            </a:lvl1pPr>
          </a:lstStyle>
          <a:p>
            <a:pPr algn="l"/>
            <a:fld id="{ACA8D7EE-CC6F-4750-9063-695BDDAE18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F83778B-09B6-4DE0-9B92-B6FF0C7E3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13999" y="113665"/>
            <a:ext cx="14408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Spring 2021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52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AAFA2EE6-F49F-4183-B413-B87606EF6A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22531" y="944881"/>
            <a:ext cx="3432286" cy="5262879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82A04A-BB95-4961-816B-4C4A44FE9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718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/>
                </a:solidFill>
              </a:defRPr>
            </a:lvl1pPr>
          </a:lstStyle>
          <a:p>
            <a:pPr algn="l"/>
            <a:fld id="{ACA8D7EE-CC6F-4750-9063-695BDDAE18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F83778B-09B6-4DE0-9B92-B6FF0C7E3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13999" y="113665"/>
            <a:ext cx="14408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Spring 2021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36C386D-094F-446F-9BA5-33598DA077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921760" y="3931920"/>
            <a:ext cx="4326257" cy="227584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1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82A04A-BB95-4961-816B-4C4A44FE9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161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/>
                </a:solidFill>
              </a:defRPr>
            </a:lvl1pPr>
          </a:lstStyle>
          <a:p>
            <a:pPr algn="r"/>
            <a:fld id="{ACA8D7EE-CC6F-4750-9063-695BDDAE18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F83778B-09B6-4DE0-9B92-B6FF0C7E3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13999" y="113665"/>
            <a:ext cx="14408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Spring 2021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36C386D-094F-446F-9BA5-33598DA077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7184" y="1"/>
            <a:ext cx="2743200" cy="342900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B4B1EE5C-3AA2-45D9-B2B3-06E2B1222D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11616" y="824779"/>
            <a:ext cx="2743200" cy="4870383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062A19C0-AB97-43C8-AFD3-E8C079B81E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15878" y="1987617"/>
            <a:ext cx="2743200" cy="4870383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6140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82A04A-BB95-4961-816B-4C4A44FE9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161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/>
                </a:solidFill>
              </a:defRPr>
            </a:lvl1pPr>
          </a:lstStyle>
          <a:p>
            <a:pPr algn="r"/>
            <a:fld id="{ACA8D7EE-CC6F-4750-9063-695BDDAE18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F83778B-09B6-4DE0-9B92-B6FF0C7E3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13999" y="113665"/>
            <a:ext cx="14408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Spring 2021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133DB-8AA3-47F3-BCF2-07730A1EB8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20444" y="1974468"/>
            <a:ext cx="1751112" cy="17511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8BAFE40-D3E0-43FD-BCE9-9CDFDD41B4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98111" y="1974468"/>
            <a:ext cx="1751112" cy="17511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732782D-4D56-4A26-B101-20D4AD21ACB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42777" y="1974468"/>
            <a:ext cx="1751112" cy="17511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1810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82A04A-BB95-4961-816B-4C4A44FE9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718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/>
                </a:solidFill>
              </a:defRPr>
            </a:lvl1pPr>
          </a:lstStyle>
          <a:p>
            <a:pPr algn="l"/>
            <a:fld id="{ACA8D7EE-CC6F-4750-9063-695BDDAE18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F83778B-09B6-4DE0-9B92-B6FF0C7E3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13999" y="113665"/>
            <a:ext cx="14408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Spring 2021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36C386D-094F-446F-9BA5-33598DA077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7183" y="1645920"/>
            <a:ext cx="5360973" cy="356616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3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82A04A-BB95-4961-816B-4C4A44FE9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718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/>
                </a:solidFill>
              </a:defRPr>
            </a:lvl1pPr>
          </a:lstStyle>
          <a:p>
            <a:pPr algn="l"/>
            <a:fld id="{ACA8D7EE-CC6F-4750-9063-695BDDAE18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F83778B-09B6-4DE0-9B92-B6FF0C7E3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13999" y="113665"/>
            <a:ext cx="14408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Spring 2021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36C386D-094F-446F-9BA5-33598DA077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03083" y="1645920"/>
            <a:ext cx="3919368" cy="2162509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08425C0A-581D-4F2F-824B-61C185195D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9549" y="1645920"/>
            <a:ext cx="3919368" cy="2162509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4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82A04A-BB95-4961-816B-4C4A44FE9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161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 b="1">
                <a:solidFill>
                  <a:schemeClr val="tx2"/>
                </a:solidFill>
              </a:defRPr>
            </a:lvl1pPr>
          </a:lstStyle>
          <a:p>
            <a:pPr algn="r"/>
            <a:fld id="{ACA8D7EE-CC6F-4750-9063-695BDDAE18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F83778B-09B6-4DE0-9B92-B6FF0C7E3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13999" y="113665"/>
            <a:ext cx="14408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Spring 2021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36C386D-094F-446F-9BA5-33598DA077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87163" y="1386350"/>
            <a:ext cx="2813569" cy="5801274"/>
          </a:xfrm>
          <a:prstGeom prst="roundRect">
            <a:avLst>
              <a:gd name="adj" fmla="val 11401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1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BF6DC6-479F-4F21-9854-0784A4293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86" y="732790"/>
            <a:ext cx="11517628" cy="957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D539A-0F4B-4ABA-AA9A-3A6AEE077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186" y="1825625"/>
            <a:ext cx="115176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A6C624B-64A7-4A1B-9D22-C462BDF7D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13999" y="113665"/>
            <a:ext cx="14408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Helvetica Neue" pitchFamily="50" charset="0"/>
              </a:defRPr>
            </a:lvl1pPr>
          </a:lstStyle>
          <a:p>
            <a:r>
              <a:rPr lang="en-US" dirty="0"/>
              <a:t>Spring 2021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8D2BA96-82A2-4597-B7D5-36EED663A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161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/>
                </a:solidFill>
              </a:defRPr>
            </a:lvl1pPr>
          </a:lstStyle>
          <a:p>
            <a:fld id="{ACA8D7EE-CC6F-4750-9063-695BDDAE18DA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855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 Neue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 Narrow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arrow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 Narrow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arrow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arrow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5CF447-23DE-482F-9B47-21E4A3E5DA7D}"/>
              </a:ext>
            </a:extLst>
          </p:cNvPr>
          <p:cNvSpPr txBox="1"/>
          <p:nvPr/>
        </p:nvSpPr>
        <p:spPr>
          <a:xfrm>
            <a:off x="1476468" y="2241354"/>
            <a:ext cx="3824140" cy="175432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5400" dirty="0">
                <a:solidFill>
                  <a:schemeClr val="tx2"/>
                </a:solidFill>
                <a:latin typeface="+mj-lt"/>
              </a:rPr>
              <a:t>BUSINESS</a:t>
            </a:r>
          </a:p>
          <a:p>
            <a:r>
              <a:rPr lang="en-US" sz="5400" dirty="0">
                <a:solidFill>
                  <a:schemeClr val="tx2"/>
                </a:solidFill>
                <a:latin typeface="+mj-lt"/>
              </a:rPr>
              <a:t>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07FCF-8971-4E26-8887-365E1A488944}"/>
              </a:ext>
            </a:extLst>
          </p:cNvPr>
          <p:cNvSpPr txBox="1"/>
          <p:nvPr/>
        </p:nvSpPr>
        <p:spPr>
          <a:xfrm>
            <a:off x="1476467" y="3995680"/>
            <a:ext cx="461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PowerPoint Presentation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BCE3FB-9AC7-454C-9153-3D552EF3C2F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37471" y="3254488"/>
            <a:ext cx="0" cy="164477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D0ACC78-FB94-4879-8041-C0612B87C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1615" y="6356350"/>
            <a:ext cx="2743200" cy="365125"/>
          </a:xfrm>
        </p:spPr>
        <p:txBody>
          <a:bodyPr/>
          <a:lstStyle/>
          <a:p>
            <a:r>
              <a:rPr lang="en-US" dirty="0"/>
              <a:t>0</a:t>
            </a:r>
            <a:fld id="{ACA8D7EE-CC6F-4750-9063-695BDDAE18DA}" type="slidenum">
              <a:rPr lang="en-US" smtClean="0"/>
              <a:pPr/>
              <a:t>1</a:t>
            </a:fld>
            <a:r>
              <a:rPr lang="en-US" dirty="0"/>
              <a:t> / 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38F684-0B95-4B7F-A0E2-A8069964F47B}"/>
              </a:ext>
            </a:extLst>
          </p:cNvPr>
          <p:cNvSpPr/>
          <p:nvPr/>
        </p:nvSpPr>
        <p:spPr>
          <a:xfrm>
            <a:off x="514611" y="2405175"/>
            <a:ext cx="45719" cy="8493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D190DC-26B3-4789-B6A0-7431CB3F4FD1}"/>
              </a:ext>
            </a:extLst>
          </p:cNvPr>
          <p:cNvGrpSpPr/>
          <p:nvPr/>
        </p:nvGrpSpPr>
        <p:grpSpPr>
          <a:xfrm>
            <a:off x="337185" y="243788"/>
            <a:ext cx="481444" cy="104878"/>
            <a:chOff x="1062841" y="3207408"/>
            <a:chExt cx="1017222" cy="22159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BBD6C4-4201-4F0A-9E06-52377F9BD6B4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DABB0CB-B399-41C8-8220-AABEC88FEA4A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A22745D-AD24-4170-92A5-61BE8EE5D6C8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350BB9CB-6683-475D-9145-BA6DA7D2B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Spring 2021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813268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36463D-C3BB-4204-B37F-CCE875071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A8D7EE-CC6F-4750-9063-695BDDAE18DA}" type="slidenum">
              <a:rPr lang="en-US" smtClean="0"/>
              <a:pPr/>
              <a:t>10</a:t>
            </a:fld>
            <a:r>
              <a:rPr lang="en-US" dirty="0"/>
              <a:t>/20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BCAF8-4E2E-48FD-9DAB-C1E16B02D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Spring 2021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2404D2-40EC-47FC-A03F-10F9F0037C9C}"/>
              </a:ext>
            </a:extLst>
          </p:cNvPr>
          <p:cNvGrpSpPr/>
          <p:nvPr/>
        </p:nvGrpSpPr>
        <p:grpSpPr>
          <a:xfrm>
            <a:off x="337185" y="243788"/>
            <a:ext cx="481444" cy="104878"/>
            <a:chOff x="1062841" y="3207408"/>
            <a:chExt cx="1017222" cy="2215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227AF5E-F49F-4FB7-A70F-CFD5B912D24F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27E73BC-D3D7-4AC0-8765-3961B2F66D5F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7CD830A-114A-42EB-B438-D14199B5D09C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2400579-2AE7-4FCC-A011-34512F96D9FA}"/>
              </a:ext>
            </a:extLst>
          </p:cNvPr>
          <p:cNvSpPr/>
          <p:nvPr/>
        </p:nvSpPr>
        <p:spPr>
          <a:xfrm>
            <a:off x="6297105" y="593887"/>
            <a:ext cx="5557709" cy="56937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3037A2-36F8-4122-8540-7D36B371F8C2}"/>
              </a:ext>
            </a:extLst>
          </p:cNvPr>
          <p:cNvSpPr txBox="1"/>
          <p:nvPr/>
        </p:nvSpPr>
        <p:spPr>
          <a:xfrm>
            <a:off x="523815" y="944881"/>
            <a:ext cx="3245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Market 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D35F57-04F6-41A3-8666-284F646B9713}"/>
              </a:ext>
            </a:extLst>
          </p:cNvPr>
          <p:cNvSpPr txBox="1"/>
          <p:nvPr/>
        </p:nvSpPr>
        <p:spPr>
          <a:xfrm>
            <a:off x="523814" y="1263115"/>
            <a:ext cx="4866333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COMPETITIVE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ABA2E-0BB2-4A93-A399-7F8E611B8797}"/>
              </a:ext>
            </a:extLst>
          </p:cNvPr>
          <p:cNvSpPr txBox="1"/>
          <p:nvPr/>
        </p:nvSpPr>
        <p:spPr>
          <a:xfrm>
            <a:off x="523814" y="1842984"/>
            <a:ext cx="5572186" cy="84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chemeClr val="tx2"/>
                </a:solidFill>
              </a:rPr>
              <a:t>Adipiscing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elit</a:t>
            </a:r>
            <a:r>
              <a:rPr lang="en-US" sz="1400" dirty="0">
                <a:solidFill>
                  <a:schemeClr val="tx2"/>
                </a:solidFill>
              </a:rPr>
              <a:t>. Aenean </a:t>
            </a:r>
            <a:r>
              <a:rPr lang="en-US" sz="1400" dirty="0" err="1">
                <a:solidFill>
                  <a:schemeClr val="tx2"/>
                </a:solidFill>
              </a:rPr>
              <a:t>commodo</a:t>
            </a:r>
            <a:r>
              <a:rPr lang="en-US" sz="1400" dirty="0">
                <a:solidFill>
                  <a:schemeClr val="tx2"/>
                </a:solidFill>
              </a:rPr>
              <a:t> ligula </a:t>
            </a:r>
            <a:r>
              <a:rPr lang="en-US" sz="1400" dirty="0" err="1">
                <a:solidFill>
                  <a:schemeClr val="tx2"/>
                </a:solidFill>
              </a:rPr>
              <a:t>eget</a:t>
            </a:r>
            <a:r>
              <a:rPr lang="en-US" sz="1400" dirty="0">
                <a:solidFill>
                  <a:schemeClr val="tx2"/>
                </a:solidFill>
              </a:rPr>
              <a:t> dolor. Aenean </a:t>
            </a:r>
            <a:r>
              <a:rPr lang="en-US" sz="1400" dirty="0" err="1">
                <a:solidFill>
                  <a:schemeClr val="tx2"/>
                </a:solidFill>
              </a:rPr>
              <a:t>massa</a:t>
            </a:r>
            <a:r>
              <a:rPr lang="en-US" sz="1400" dirty="0">
                <a:solidFill>
                  <a:schemeClr val="tx2"/>
                </a:solidFill>
              </a:rPr>
              <a:t> cum sociis </a:t>
            </a:r>
            <a:r>
              <a:rPr lang="en-US" sz="1400" dirty="0" err="1">
                <a:solidFill>
                  <a:schemeClr val="tx2"/>
                </a:solidFill>
              </a:rPr>
              <a:t>natoque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penatibus</a:t>
            </a:r>
            <a:r>
              <a:rPr lang="en-US" sz="1400" dirty="0">
                <a:solidFill>
                  <a:schemeClr val="tx2"/>
                </a:solidFill>
              </a:rPr>
              <a:t> et </a:t>
            </a:r>
            <a:r>
              <a:rPr lang="en-US" sz="1400" dirty="0" err="1">
                <a:solidFill>
                  <a:schemeClr val="tx2"/>
                </a:solidFill>
              </a:rPr>
              <a:t>magnis</a:t>
            </a:r>
            <a:r>
              <a:rPr lang="en-US" sz="1400" dirty="0">
                <a:solidFill>
                  <a:schemeClr val="tx2"/>
                </a:solidFill>
              </a:rPr>
              <a:t> dis parturient </a:t>
            </a:r>
            <a:r>
              <a:rPr lang="en-US" sz="1400" dirty="0" err="1">
                <a:solidFill>
                  <a:schemeClr val="tx2"/>
                </a:solidFill>
              </a:rPr>
              <a:t>montes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oleguer</a:t>
            </a:r>
            <a:r>
              <a:rPr lang="en-US" sz="1400" dirty="0">
                <a:solidFill>
                  <a:schemeClr val="tx2"/>
                </a:solidFill>
              </a:rPr>
              <a:t>. Osiris golem </a:t>
            </a:r>
            <a:r>
              <a:rPr lang="en-US" sz="1400" dirty="0" err="1">
                <a:solidFill>
                  <a:schemeClr val="tx2"/>
                </a:solidFill>
              </a:rPr>
              <a:t>fushcia</a:t>
            </a:r>
            <a:r>
              <a:rPr lang="en-US" sz="1400" dirty="0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EA0243F-EED5-45F6-A134-7BE2122D9E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957071"/>
              </p:ext>
            </p:extLst>
          </p:nvPr>
        </p:nvGraphicFramePr>
        <p:xfrm>
          <a:off x="6468160" y="1724780"/>
          <a:ext cx="5200026" cy="3658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DC30672-7ADA-4BDF-9F5A-DDF212C758E3}"/>
              </a:ext>
            </a:extLst>
          </p:cNvPr>
          <p:cNvSpPr txBox="1"/>
          <p:nvPr/>
        </p:nvSpPr>
        <p:spPr>
          <a:xfrm>
            <a:off x="711742" y="5132985"/>
            <a:ext cx="2312692" cy="84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 err="1">
                <a:solidFill>
                  <a:schemeClr val="tx2"/>
                </a:solidFill>
              </a:rPr>
              <a:t>Consectetuer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adipiscing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elit</a:t>
            </a:r>
            <a:r>
              <a:rPr lang="en-US" sz="1400" dirty="0">
                <a:solidFill>
                  <a:schemeClr val="tx2"/>
                </a:solidFill>
              </a:rPr>
              <a:t>. Aenean </a:t>
            </a:r>
            <a:r>
              <a:rPr lang="en-US" sz="1400" dirty="0" err="1">
                <a:solidFill>
                  <a:schemeClr val="tx2"/>
                </a:solidFill>
              </a:rPr>
              <a:t>commodo</a:t>
            </a:r>
            <a:r>
              <a:rPr lang="en-US" sz="1400" dirty="0">
                <a:solidFill>
                  <a:schemeClr val="tx2"/>
                </a:solidFill>
              </a:rPr>
              <a:t> ligula </a:t>
            </a:r>
            <a:r>
              <a:rPr lang="en-US" sz="1400" dirty="0" err="1">
                <a:solidFill>
                  <a:schemeClr val="tx2"/>
                </a:solidFill>
              </a:rPr>
              <a:t>eget</a:t>
            </a:r>
            <a:r>
              <a:rPr lang="en-US" sz="1400" dirty="0">
                <a:solidFill>
                  <a:schemeClr val="tx2"/>
                </a:solidFill>
              </a:rPr>
              <a:t> dolor.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90DA2E-C94F-4D0C-9A24-BC9428375EF7}"/>
              </a:ext>
            </a:extLst>
          </p:cNvPr>
          <p:cNvSpPr txBox="1"/>
          <p:nvPr/>
        </p:nvSpPr>
        <p:spPr>
          <a:xfrm>
            <a:off x="3451706" y="5132985"/>
            <a:ext cx="2358632" cy="84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 err="1">
                <a:solidFill>
                  <a:schemeClr val="tx2"/>
                </a:solidFill>
              </a:rPr>
              <a:t>Consectetuer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adipiscing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elit</a:t>
            </a:r>
            <a:r>
              <a:rPr lang="en-US" sz="1400" dirty="0">
                <a:solidFill>
                  <a:schemeClr val="tx2"/>
                </a:solidFill>
              </a:rPr>
              <a:t>. Aenean </a:t>
            </a:r>
            <a:r>
              <a:rPr lang="en-US" sz="1400" dirty="0" err="1">
                <a:solidFill>
                  <a:schemeClr val="tx2"/>
                </a:solidFill>
              </a:rPr>
              <a:t>commodo</a:t>
            </a:r>
            <a:r>
              <a:rPr lang="en-US" sz="1400" dirty="0">
                <a:solidFill>
                  <a:schemeClr val="tx2"/>
                </a:solidFill>
              </a:rPr>
              <a:t> ligula </a:t>
            </a:r>
            <a:r>
              <a:rPr lang="en-US" sz="1400" dirty="0" err="1">
                <a:solidFill>
                  <a:schemeClr val="tx2"/>
                </a:solidFill>
              </a:rPr>
              <a:t>eget</a:t>
            </a:r>
            <a:r>
              <a:rPr lang="en-US" sz="1400" dirty="0">
                <a:solidFill>
                  <a:schemeClr val="tx2"/>
                </a:solidFill>
              </a:rPr>
              <a:t> dolor.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613E8DD-342E-492E-ADD4-C2E1A4ED176B}"/>
              </a:ext>
            </a:extLst>
          </p:cNvPr>
          <p:cNvSpPr/>
          <p:nvPr/>
        </p:nvSpPr>
        <p:spPr>
          <a:xfrm>
            <a:off x="4105116" y="3541259"/>
            <a:ext cx="1049044" cy="10490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69A6C5C-F189-45C7-8C0F-008455DCEF1A}"/>
              </a:ext>
            </a:extLst>
          </p:cNvPr>
          <p:cNvSpPr/>
          <p:nvPr/>
        </p:nvSpPr>
        <p:spPr>
          <a:xfrm>
            <a:off x="1341588" y="3541259"/>
            <a:ext cx="1049044" cy="10490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aphic 1">
            <a:extLst>
              <a:ext uri="{FF2B5EF4-FFF2-40B4-BE49-F238E27FC236}">
                <a16:creationId xmlns:a16="http://schemas.microsoft.com/office/drawing/2014/main" id="{F49B515B-BF29-48FD-824C-FD7E4E568921}"/>
              </a:ext>
            </a:extLst>
          </p:cNvPr>
          <p:cNvGrpSpPr/>
          <p:nvPr/>
        </p:nvGrpSpPr>
        <p:grpSpPr>
          <a:xfrm>
            <a:off x="4384472" y="3848075"/>
            <a:ext cx="493098" cy="491518"/>
            <a:chOff x="11052273" y="1925206"/>
            <a:chExt cx="493098" cy="491518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700FE22-0758-46DA-9B6A-ECA6A7DB1594}"/>
                </a:ext>
              </a:extLst>
            </p:cNvPr>
            <p:cNvSpPr/>
            <p:nvPr/>
          </p:nvSpPr>
          <p:spPr>
            <a:xfrm>
              <a:off x="11155397" y="2071397"/>
              <a:ext cx="284084" cy="143030"/>
            </a:xfrm>
            <a:custGeom>
              <a:avLst/>
              <a:gdLst>
                <a:gd name="connsiteX0" fmla="*/ 13039 w 284084"/>
                <a:gd name="connsiteY0" fmla="*/ 143030 h 143030"/>
                <a:gd name="connsiteX1" fmla="*/ 21731 w 284084"/>
                <a:gd name="connsiteY1" fmla="*/ 139869 h 143030"/>
                <a:gd name="connsiteX2" fmla="*/ 91271 w 284084"/>
                <a:gd name="connsiteY2" fmla="*/ 70330 h 143030"/>
                <a:gd name="connsiteX3" fmla="*/ 152908 w 284084"/>
                <a:gd name="connsiteY3" fmla="*/ 131967 h 143030"/>
                <a:gd name="connsiteX4" fmla="*/ 169503 w 284084"/>
                <a:gd name="connsiteY4" fmla="*/ 131967 h 143030"/>
                <a:gd name="connsiteX5" fmla="*/ 260378 w 284084"/>
                <a:gd name="connsiteY5" fmla="*/ 41092 h 143030"/>
                <a:gd name="connsiteX6" fmla="*/ 260378 w 284084"/>
                <a:gd name="connsiteY6" fmla="*/ 85344 h 143030"/>
                <a:gd name="connsiteX7" fmla="*/ 272231 w 284084"/>
                <a:gd name="connsiteY7" fmla="*/ 97197 h 143030"/>
                <a:gd name="connsiteX8" fmla="*/ 284085 w 284084"/>
                <a:gd name="connsiteY8" fmla="*/ 85344 h 143030"/>
                <a:gd name="connsiteX9" fmla="*/ 284085 w 284084"/>
                <a:gd name="connsiteY9" fmla="*/ 11853 h 143030"/>
                <a:gd name="connsiteX10" fmla="*/ 272231 w 284084"/>
                <a:gd name="connsiteY10" fmla="*/ 0 h 143030"/>
                <a:gd name="connsiteX11" fmla="*/ 198741 w 284084"/>
                <a:gd name="connsiteY11" fmla="*/ 0 h 143030"/>
                <a:gd name="connsiteX12" fmla="*/ 186888 w 284084"/>
                <a:gd name="connsiteY12" fmla="*/ 11853 h 143030"/>
                <a:gd name="connsiteX13" fmla="*/ 198741 w 284084"/>
                <a:gd name="connsiteY13" fmla="*/ 23707 h 143030"/>
                <a:gd name="connsiteX14" fmla="*/ 242994 w 284084"/>
                <a:gd name="connsiteY14" fmla="*/ 23707 h 143030"/>
                <a:gd name="connsiteX15" fmla="*/ 160020 w 284084"/>
                <a:gd name="connsiteY15" fmla="*/ 106680 h 143030"/>
                <a:gd name="connsiteX16" fmla="*/ 98383 w 284084"/>
                <a:gd name="connsiteY16" fmla="*/ 45043 h 143030"/>
                <a:gd name="connsiteX17" fmla="*/ 81788 w 284084"/>
                <a:gd name="connsiteY17" fmla="*/ 45043 h 143030"/>
                <a:gd name="connsiteX18" fmla="*/ 3556 w 284084"/>
                <a:gd name="connsiteY18" fmla="*/ 123275 h 143030"/>
                <a:gd name="connsiteX19" fmla="*/ 3556 w 284084"/>
                <a:gd name="connsiteY19" fmla="*/ 139869 h 143030"/>
                <a:gd name="connsiteX20" fmla="*/ 13039 w 284084"/>
                <a:gd name="connsiteY20" fmla="*/ 143030 h 143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4084" h="143030">
                  <a:moveTo>
                    <a:pt x="13039" y="143030"/>
                  </a:moveTo>
                  <a:cubicBezTo>
                    <a:pt x="16200" y="143030"/>
                    <a:pt x="19360" y="142240"/>
                    <a:pt x="21731" y="139869"/>
                  </a:cubicBezTo>
                  <a:lnTo>
                    <a:pt x="91271" y="70330"/>
                  </a:lnTo>
                  <a:lnTo>
                    <a:pt x="152908" y="131967"/>
                  </a:lnTo>
                  <a:cubicBezTo>
                    <a:pt x="157649" y="136708"/>
                    <a:pt x="164761" y="136708"/>
                    <a:pt x="169503" y="131967"/>
                  </a:cubicBezTo>
                  <a:lnTo>
                    <a:pt x="260378" y="41092"/>
                  </a:lnTo>
                  <a:lnTo>
                    <a:pt x="260378" y="85344"/>
                  </a:lnTo>
                  <a:cubicBezTo>
                    <a:pt x="260378" y="91666"/>
                    <a:pt x="265910" y="97197"/>
                    <a:pt x="272231" y="97197"/>
                  </a:cubicBezTo>
                  <a:cubicBezTo>
                    <a:pt x="278554" y="97197"/>
                    <a:pt x="284085" y="91666"/>
                    <a:pt x="284085" y="85344"/>
                  </a:cubicBezTo>
                  <a:lnTo>
                    <a:pt x="284085" y="11853"/>
                  </a:lnTo>
                  <a:cubicBezTo>
                    <a:pt x="284085" y="5532"/>
                    <a:pt x="278554" y="0"/>
                    <a:pt x="272231" y="0"/>
                  </a:cubicBezTo>
                  <a:lnTo>
                    <a:pt x="198741" y="0"/>
                  </a:lnTo>
                  <a:cubicBezTo>
                    <a:pt x="192419" y="0"/>
                    <a:pt x="186888" y="5532"/>
                    <a:pt x="186888" y="11853"/>
                  </a:cubicBezTo>
                  <a:cubicBezTo>
                    <a:pt x="186888" y="18175"/>
                    <a:pt x="192419" y="23707"/>
                    <a:pt x="198741" y="23707"/>
                  </a:cubicBezTo>
                  <a:lnTo>
                    <a:pt x="242994" y="23707"/>
                  </a:lnTo>
                  <a:lnTo>
                    <a:pt x="160020" y="106680"/>
                  </a:lnTo>
                  <a:lnTo>
                    <a:pt x="98383" y="45043"/>
                  </a:lnTo>
                  <a:cubicBezTo>
                    <a:pt x="93641" y="40301"/>
                    <a:pt x="86529" y="40301"/>
                    <a:pt x="81788" y="45043"/>
                  </a:cubicBezTo>
                  <a:lnTo>
                    <a:pt x="3556" y="123275"/>
                  </a:lnTo>
                  <a:cubicBezTo>
                    <a:pt x="-1185" y="128016"/>
                    <a:pt x="-1185" y="135128"/>
                    <a:pt x="3556" y="139869"/>
                  </a:cubicBezTo>
                  <a:cubicBezTo>
                    <a:pt x="6717" y="141450"/>
                    <a:pt x="9878" y="143030"/>
                    <a:pt x="13039" y="143030"/>
                  </a:cubicBezTo>
                  <a:close/>
                </a:path>
              </a:pathLst>
            </a:custGeom>
            <a:grpFill/>
            <a:ln w="7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A00D20E-BFC3-4702-A097-1B1FB6C73DCC}"/>
                </a:ext>
              </a:extLst>
            </p:cNvPr>
            <p:cNvSpPr/>
            <p:nvPr/>
          </p:nvSpPr>
          <p:spPr>
            <a:xfrm>
              <a:off x="11052273" y="1925206"/>
              <a:ext cx="493098" cy="491518"/>
            </a:xfrm>
            <a:custGeom>
              <a:avLst/>
              <a:gdLst>
                <a:gd name="connsiteX0" fmla="*/ 464651 w 493098"/>
                <a:gd name="connsiteY0" fmla="*/ 0 h 491518"/>
                <a:gd name="connsiteX1" fmla="*/ 27658 w 493098"/>
                <a:gd name="connsiteY1" fmla="*/ 0 h 491518"/>
                <a:gd name="connsiteX2" fmla="*/ 0 w 493098"/>
                <a:gd name="connsiteY2" fmla="*/ 27658 h 491518"/>
                <a:gd name="connsiteX3" fmla="*/ 0 w 493098"/>
                <a:gd name="connsiteY3" fmla="*/ 56106 h 491518"/>
                <a:gd name="connsiteX4" fmla="*/ 27658 w 493098"/>
                <a:gd name="connsiteY4" fmla="*/ 83764 h 491518"/>
                <a:gd name="connsiteX5" fmla="*/ 33980 w 493098"/>
                <a:gd name="connsiteY5" fmla="*/ 83764 h 491518"/>
                <a:gd name="connsiteX6" fmla="*/ 33980 w 493098"/>
                <a:gd name="connsiteY6" fmla="*/ 362712 h 491518"/>
                <a:gd name="connsiteX7" fmla="*/ 45833 w 493098"/>
                <a:gd name="connsiteY7" fmla="*/ 374565 h 491518"/>
                <a:gd name="connsiteX8" fmla="*/ 234697 w 493098"/>
                <a:gd name="connsiteY8" fmla="*/ 374565 h 491518"/>
                <a:gd name="connsiteX9" fmla="*/ 234697 w 493098"/>
                <a:gd name="connsiteY9" fmla="*/ 408545 h 491518"/>
                <a:gd name="connsiteX10" fmla="*/ 203878 w 493098"/>
                <a:gd name="connsiteY10" fmla="*/ 448846 h 491518"/>
                <a:gd name="connsiteX11" fmla="*/ 246550 w 493098"/>
                <a:gd name="connsiteY11" fmla="*/ 491518 h 491518"/>
                <a:gd name="connsiteX12" fmla="*/ 289222 w 493098"/>
                <a:gd name="connsiteY12" fmla="*/ 448846 h 491518"/>
                <a:gd name="connsiteX13" fmla="*/ 258403 w 493098"/>
                <a:gd name="connsiteY13" fmla="*/ 408545 h 491518"/>
                <a:gd name="connsiteX14" fmla="*/ 258403 w 493098"/>
                <a:gd name="connsiteY14" fmla="*/ 374565 h 491518"/>
                <a:gd name="connsiteX15" fmla="*/ 447267 w 493098"/>
                <a:gd name="connsiteY15" fmla="*/ 374565 h 491518"/>
                <a:gd name="connsiteX16" fmla="*/ 459120 w 493098"/>
                <a:gd name="connsiteY16" fmla="*/ 362712 h 491518"/>
                <a:gd name="connsiteX17" fmla="*/ 459120 w 493098"/>
                <a:gd name="connsiteY17" fmla="*/ 83764 h 491518"/>
                <a:gd name="connsiteX18" fmla="*/ 465441 w 493098"/>
                <a:gd name="connsiteY18" fmla="*/ 83764 h 491518"/>
                <a:gd name="connsiteX19" fmla="*/ 493099 w 493098"/>
                <a:gd name="connsiteY19" fmla="*/ 56106 h 491518"/>
                <a:gd name="connsiteX20" fmla="*/ 493099 w 493098"/>
                <a:gd name="connsiteY20" fmla="*/ 27658 h 491518"/>
                <a:gd name="connsiteX21" fmla="*/ 464651 w 493098"/>
                <a:gd name="connsiteY21" fmla="*/ 0 h 491518"/>
                <a:gd name="connsiteX22" fmla="*/ 264724 w 493098"/>
                <a:gd name="connsiteY22" fmla="*/ 449636 h 491518"/>
                <a:gd name="connsiteX23" fmla="*/ 245760 w 493098"/>
                <a:gd name="connsiteY23" fmla="*/ 468602 h 491518"/>
                <a:gd name="connsiteX24" fmla="*/ 226794 w 493098"/>
                <a:gd name="connsiteY24" fmla="*/ 449636 h 491518"/>
                <a:gd name="connsiteX25" fmla="*/ 245760 w 493098"/>
                <a:gd name="connsiteY25" fmla="*/ 430671 h 491518"/>
                <a:gd name="connsiteX26" fmla="*/ 264724 w 493098"/>
                <a:gd name="connsiteY26" fmla="*/ 449636 h 491518"/>
                <a:gd name="connsiteX27" fmla="*/ 434622 w 493098"/>
                <a:gd name="connsiteY27" fmla="*/ 351649 h 491518"/>
                <a:gd name="connsiteX28" fmla="*/ 56897 w 493098"/>
                <a:gd name="connsiteY28" fmla="*/ 351649 h 491518"/>
                <a:gd name="connsiteX29" fmla="*/ 56897 w 493098"/>
                <a:gd name="connsiteY29" fmla="*/ 84554 h 491518"/>
                <a:gd name="connsiteX30" fmla="*/ 434622 w 493098"/>
                <a:gd name="connsiteY30" fmla="*/ 84554 h 491518"/>
                <a:gd name="connsiteX31" fmla="*/ 434622 w 493098"/>
                <a:gd name="connsiteY31" fmla="*/ 351649 h 491518"/>
                <a:gd name="connsiteX32" fmla="*/ 468602 w 493098"/>
                <a:gd name="connsiteY32" fmla="*/ 56106 h 491518"/>
                <a:gd name="connsiteX33" fmla="*/ 464651 w 493098"/>
                <a:gd name="connsiteY33" fmla="*/ 60057 h 491518"/>
                <a:gd name="connsiteX34" fmla="*/ 446476 w 493098"/>
                <a:gd name="connsiteY34" fmla="*/ 60057 h 491518"/>
                <a:gd name="connsiteX35" fmla="*/ 45833 w 493098"/>
                <a:gd name="connsiteY35" fmla="*/ 60057 h 491518"/>
                <a:gd name="connsiteX36" fmla="*/ 27658 w 493098"/>
                <a:gd name="connsiteY36" fmla="*/ 60057 h 491518"/>
                <a:gd name="connsiteX37" fmla="*/ 23707 w 493098"/>
                <a:gd name="connsiteY37" fmla="*/ 56106 h 491518"/>
                <a:gd name="connsiteX38" fmla="*/ 23707 w 493098"/>
                <a:gd name="connsiteY38" fmla="*/ 27658 h 491518"/>
                <a:gd name="connsiteX39" fmla="*/ 27658 w 493098"/>
                <a:gd name="connsiteY39" fmla="*/ 23707 h 491518"/>
                <a:gd name="connsiteX40" fmla="*/ 464651 w 493098"/>
                <a:gd name="connsiteY40" fmla="*/ 23707 h 491518"/>
                <a:gd name="connsiteX41" fmla="*/ 468602 w 493098"/>
                <a:gd name="connsiteY41" fmla="*/ 27658 h 491518"/>
                <a:gd name="connsiteX42" fmla="*/ 468602 w 493098"/>
                <a:gd name="connsiteY42" fmla="*/ 56106 h 49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93098" h="491518">
                  <a:moveTo>
                    <a:pt x="464651" y="0"/>
                  </a:moveTo>
                  <a:lnTo>
                    <a:pt x="27658" y="0"/>
                  </a:lnTo>
                  <a:cubicBezTo>
                    <a:pt x="12644" y="0"/>
                    <a:pt x="0" y="12644"/>
                    <a:pt x="0" y="27658"/>
                  </a:cubicBezTo>
                  <a:lnTo>
                    <a:pt x="0" y="56106"/>
                  </a:lnTo>
                  <a:cubicBezTo>
                    <a:pt x="0" y="71120"/>
                    <a:pt x="12644" y="83764"/>
                    <a:pt x="27658" y="83764"/>
                  </a:cubicBezTo>
                  <a:lnTo>
                    <a:pt x="33980" y="83764"/>
                  </a:lnTo>
                  <a:lnTo>
                    <a:pt x="33980" y="362712"/>
                  </a:lnTo>
                  <a:cubicBezTo>
                    <a:pt x="33980" y="369034"/>
                    <a:pt x="39511" y="374565"/>
                    <a:pt x="45833" y="374565"/>
                  </a:cubicBezTo>
                  <a:lnTo>
                    <a:pt x="234697" y="374565"/>
                  </a:lnTo>
                  <a:lnTo>
                    <a:pt x="234697" y="408545"/>
                  </a:lnTo>
                  <a:cubicBezTo>
                    <a:pt x="217311" y="414076"/>
                    <a:pt x="203878" y="429881"/>
                    <a:pt x="203878" y="448846"/>
                  </a:cubicBezTo>
                  <a:cubicBezTo>
                    <a:pt x="203878" y="472553"/>
                    <a:pt x="222843" y="491518"/>
                    <a:pt x="246550" y="491518"/>
                  </a:cubicBezTo>
                  <a:cubicBezTo>
                    <a:pt x="270257" y="491518"/>
                    <a:pt x="289222" y="472553"/>
                    <a:pt x="289222" y="448846"/>
                  </a:cubicBezTo>
                  <a:cubicBezTo>
                    <a:pt x="289222" y="429881"/>
                    <a:pt x="276578" y="413286"/>
                    <a:pt x="258403" y="408545"/>
                  </a:cubicBezTo>
                  <a:lnTo>
                    <a:pt x="258403" y="374565"/>
                  </a:lnTo>
                  <a:lnTo>
                    <a:pt x="447267" y="374565"/>
                  </a:lnTo>
                  <a:cubicBezTo>
                    <a:pt x="453588" y="374565"/>
                    <a:pt x="459120" y="369034"/>
                    <a:pt x="459120" y="362712"/>
                  </a:cubicBezTo>
                  <a:lnTo>
                    <a:pt x="459120" y="83764"/>
                  </a:lnTo>
                  <a:lnTo>
                    <a:pt x="465441" y="83764"/>
                  </a:lnTo>
                  <a:cubicBezTo>
                    <a:pt x="480455" y="83764"/>
                    <a:pt x="493099" y="71120"/>
                    <a:pt x="493099" y="56106"/>
                  </a:cubicBezTo>
                  <a:lnTo>
                    <a:pt x="493099" y="27658"/>
                  </a:lnTo>
                  <a:cubicBezTo>
                    <a:pt x="492309" y="12644"/>
                    <a:pt x="479665" y="0"/>
                    <a:pt x="464651" y="0"/>
                  </a:cubicBezTo>
                  <a:close/>
                  <a:moveTo>
                    <a:pt x="264724" y="449636"/>
                  </a:moveTo>
                  <a:cubicBezTo>
                    <a:pt x="264724" y="459909"/>
                    <a:pt x="256032" y="468602"/>
                    <a:pt x="245760" y="468602"/>
                  </a:cubicBezTo>
                  <a:cubicBezTo>
                    <a:pt x="235487" y="468602"/>
                    <a:pt x="226794" y="459909"/>
                    <a:pt x="226794" y="449636"/>
                  </a:cubicBezTo>
                  <a:cubicBezTo>
                    <a:pt x="226794" y="439364"/>
                    <a:pt x="235487" y="430671"/>
                    <a:pt x="245760" y="430671"/>
                  </a:cubicBezTo>
                  <a:cubicBezTo>
                    <a:pt x="256032" y="430671"/>
                    <a:pt x="264724" y="439364"/>
                    <a:pt x="264724" y="449636"/>
                  </a:cubicBezTo>
                  <a:close/>
                  <a:moveTo>
                    <a:pt x="434622" y="351649"/>
                  </a:moveTo>
                  <a:lnTo>
                    <a:pt x="56897" y="351649"/>
                  </a:lnTo>
                  <a:lnTo>
                    <a:pt x="56897" y="84554"/>
                  </a:lnTo>
                  <a:lnTo>
                    <a:pt x="434622" y="84554"/>
                  </a:lnTo>
                  <a:lnTo>
                    <a:pt x="434622" y="351649"/>
                  </a:lnTo>
                  <a:close/>
                  <a:moveTo>
                    <a:pt x="468602" y="56106"/>
                  </a:moveTo>
                  <a:cubicBezTo>
                    <a:pt x="468602" y="58477"/>
                    <a:pt x="467022" y="60057"/>
                    <a:pt x="464651" y="60057"/>
                  </a:cubicBezTo>
                  <a:lnTo>
                    <a:pt x="446476" y="60057"/>
                  </a:lnTo>
                  <a:lnTo>
                    <a:pt x="45833" y="60057"/>
                  </a:lnTo>
                  <a:lnTo>
                    <a:pt x="27658" y="60057"/>
                  </a:lnTo>
                  <a:cubicBezTo>
                    <a:pt x="25288" y="60057"/>
                    <a:pt x="23707" y="58477"/>
                    <a:pt x="23707" y="56106"/>
                  </a:cubicBezTo>
                  <a:lnTo>
                    <a:pt x="23707" y="27658"/>
                  </a:lnTo>
                  <a:cubicBezTo>
                    <a:pt x="23707" y="25287"/>
                    <a:pt x="25288" y="23707"/>
                    <a:pt x="27658" y="23707"/>
                  </a:cubicBezTo>
                  <a:lnTo>
                    <a:pt x="464651" y="23707"/>
                  </a:lnTo>
                  <a:cubicBezTo>
                    <a:pt x="467022" y="23707"/>
                    <a:pt x="468602" y="25287"/>
                    <a:pt x="468602" y="27658"/>
                  </a:cubicBezTo>
                  <a:lnTo>
                    <a:pt x="468602" y="56106"/>
                  </a:lnTo>
                  <a:close/>
                </a:path>
              </a:pathLst>
            </a:custGeom>
            <a:grpFill/>
            <a:ln w="7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22" name="Graphic 1">
            <a:extLst>
              <a:ext uri="{FF2B5EF4-FFF2-40B4-BE49-F238E27FC236}">
                <a16:creationId xmlns:a16="http://schemas.microsoft.com/office/drawing/2014/main" id="{B6761A66-C283-4DFD-8AFC-9555DDBF9A87}"/>
              </a:ext>
            </a:extLst>
          </p:cNvPr>
          <p:cNvGrpSpPr/>
          <p:nvPr/>
        </p:nvGrpSpPr>
        <p:grpSpPr>
          <a:xfrm>
            <a:off x="1673969" y="3821998"/>
            <a:ext cx="388236" cy="487566"/>
            <a:chOff x="698269" y="3121602"/>
            <a:chExt cx="388236" cy="487566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9ABEB74-E283-48CA-90CA-4A7D0E7EC189}"/>
                </a:ext>
              </a:extLst>
            </p:cNvPr>
            <p:cNvSpPr/>
            <p:nvPr/>
          </p:nvSpPr>
          <p:spPr>
            <a:xfrm>
              <a:off x="849890" y="3178498"/>
              <a:ext cx="81041" cy="179380"/>
            </a:xfrm>
            <a:custGeom>
              <a:avLst/>
              <a:gdLst>
                <a:gd name="connsiteX0" fmla="*/ 54349 w 81041"/>
                <a:gd name="connsiteY0" fmla="*/ 165947 h 179380"/>
                <a:gd name="connsiteX1" fmla="*/ 54349 w 81041"/>
                <a:gd name="connsiteY1" fmla="*/ 151723 h 179380"/>
                <a:gd name="connsiteX2" fmla="*/ 80427 w 81041"/>
                <a:gd name="connsiteY2" fmla="*/ 116163 h 179380"/>
                <a:gd name="connsiteX3" fmla="*/ 48028 w 81041"/>
                <a:gd name="connsiteY3" fmla="*/ 77442 h 179380"/>
                <a:gd name="connsiteX4" fmla="*/ 44077 w 81041"/>
                <a:gd name="connsiteY4" fmla="*/ 76652 h 179380"/>
                <a:gd name="connsiteX5" fmla="*/ 24321 w 81041"/>
                <a:gd name="connsiteY5" fmla="*/ 61637 h 179380"/>
                <a:gd name="connsiteX6" fmla="*/ 44867 w 81041"/>
                <a:gd name="connsiteY6" fmla="*/ 46623 h 179380"/>
                <a:gd name="connsiteX7" fmla="*/ 62252 w 81041"/>
                <a:gd name="connsiteY7" fmla="*/ 50574 h 179380"/>
                <a:gd name="connsiteX8" fmla="*/ 78846 w 81041"/>
                <a:gd name="connsiteY8" fmla="*/ 47413 h 179380"/>
                <a:gd name="connsiteX9" fmla="*/ 75685 w 81041"/>
                <a:gd name="connsiteY9" fmla="*/ 30819 h 179380"/>
                <a:gd name="connsiteX10" fmla="*/ 54349 w 81041"/>
                <a:gd name="connsiteY10" fmla="*/ 23707 h 179380"/>
                <a:gd name="connsiteX11" fmla="*/ 54349 w 81041"/>
                <a:gd name="connsiteY11" fmla="*/ 11853 h 179380"/>
                <a:gd name="connsiteX12" fmla="*/ 42496 w 81041"/>
                <a:gd name="connsiteY12" fmla="*/ 0 h 179380"/>
                <a:gd name="connsiteX13" fmla="*/ 30643 w 81041"/>
                <a:gd name="connsiteY13" fmla="*/ 11853 h 179380"/>
                <a:gd name="connsiteX14" fmla="*/ 30643 w 81041"/>
                <a:gd name="connsiteY14" fmla="*/ 25287 h 179380"/>
                <a:gd name="connsiteX15" fmla="*/ 614 w 81041"/>
                <a:gd name="connsiteY15" fmla="*/ 62428 h 179380"/>
                <a:gd name="connsiteX16" fmla="*/ 38545 w 81041"/>
                <a:gd name="connsiteY16" fmla="*/ 100358 h 179380"/>
                <a:gd name="connsiteX17" fmla="*/ 41706 w 81041"/>
                <a:gd name="connsiteY17" fmla="*/ 101149 h 179380"/>
                <a:gd name="connsiteX18" fmla="*/ 56720 w 81041"/>
                <a:gd name="connsiteY18" fmla="*/ 116953 h 179380"/>
                <a:gd name="connsiteX19" fmla="*/ 36174 w 81041"/>
                <a:gd name="connsiteY19" fmla="*/ 131967 h 179380"/>
                <a:gd name="connsiteX20" fmla="*/ 18789 w 81041"/>
                <a:gd name="connsiteY20" fmla="*/ 128016 h 179380"/>
                <a:gd name="connsiteX21" fmla="*/ 2195 w 81041"/>
                <a:gd name="connsiteY21" fmla="*/ 131177 h 179380"/>
                <a:gd name="connsiteX22" fmla="*/ 5356 w 81041"/>
                <a:gd name="connsiteY22" fmla="*/ 147772 h 179380"/>
                <a:gd name="connsiteX23" fmla="*/ 29853 w 81041"/>
                <a:gd name="connsiteY23" fmla="*/ 155674 h 179380"/>
                <a:gd name="connsiteX24" fmla="*/ 29853 w 81041"/>
                <a:gd name="connsiteY24" fmla="*/ 167527 h 179380"/>
                <a:gd name="connsiteX25" fmla="*/ 41706 w 81041"/>
                <a:gd name="connsiteY25" fmla="*/ 179381 h 179380"/>
                <a:gd name="connsiteX26" fmla="*/ 54349 w 81041"/>
                <a:gd name="connsiteY26" fmla="*/ 165947 h 179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041" h="179380">
                  <a:moveTo>
                    <a:pt x="54349" y="165947"/>
                  </a:moveTo>
                  <a:lnTo>
                    <a:pt x="54349" y="151723"/>
                  </a:lnTo>
                  <a:cubicBezTo>
                    <a:pt x="72525" y="145401"/>
                    <a:pt x="80427" y="130387"/>
                    <a:pt x="80427" y="116163"/>
                  </a:cubicBezTo>
                  <a:cubicBezTo>
                    <a:pt x="80427" y="102729"/>
                    <a:pt x="74895" y="85344"/>
                    <a:pt x="48028" y="77442"/>
                  </a:cubicBezTo>
                  <a:cubicBezTo>
                    <a:pt x="47237" y="77442"/>
                    <a:pt x="45657" y="76652"/>
                    <a:pt x="44077" y="76652"/>
                  </a:cubicBezTo>
                  <a:cubicBezTo>
                    <a:pt x="28272" y="72701"/>
                    <a:pt x="24321" y="69540"/>
                    <a:pt x="24321" y="61637"/>
                  </a:cubicBezTo>
                  <a:cubicBezTo>
                    <a:pt x="24321" y="52155"/>
                    <a:pt x="32223" y="46623"/>
                    <a:pt x="44867" y="46623"/>
                  </a:cubicBezTo>
                  <a:cubicBezTo>
                    <a:pt x="51979" y="46623"/>
                    <a:pt x="59881" y="48994"/>
                    <a:pt x="62252" y="50574"/>
                  </a:cubicBezTo>
                  <a:cubicBezTo>
                    <a:pt x="67783" y="54526"/>
                    <a:pt x="74895" y="52945"/>
                    <a:pt x="78846" y="47413"/>
                  </a:cubicBezTo>
                  <a:cubicBezTo>
                    <a:pt x="82797" y="41882"/>
                    <a:pt x="81217" y="34770"/>
                    <a:pt x="75685" y="30819"/>
                  </a:cubicBezTo>
                  <a:cubicBezTo>
                    <a:pt x="70944" y="27658"/>
                    <a:pt x="63042" y="24497"/>
                    <a:pt x="54349" y="23707"/>
                  </a:cubicBezTo>
                  <a:lnTo>
                    <a:pt x="54349" y="11853"/>
                  </a:lnTo>
                  <a:cubicBezTo>
                    <a:pt x="54349" y="5532"/>
                    <a:pt x="48818" y="0"/>
                    <a:pt x="42496" y="0"/>
                  </a:cubicBezTo>
                  <a:cubicBezTo>
                    <a:pt x="36174" y="0"/>
                    <a:pt x="30643" y="5532"/>
                    <a:pt x="30643" y="11853"/>
                  </a:cubicBezTo>
                  <a:lnTo>
                    <a:pt x="30643" y="25287"/>
                  </a:lnTo>
                  <a:cubicBezTo>
                    <a:pt x="10097" y="30819"/>
                    <a:pt x="614" y="46623"/>
                    <a:pt x="614" y="62428"/>
                  </a:cubicBezTo>
                  <a:cubicBezTo>
                    <a:pt x="614" y="90876"/>
                    <a:pt x="27482" y="97197"/>
                    <a:pt x="38545" y="100358"/>
                  </a:cubicBezTo>
                  <a:cubicBezTo>
                    <a:pt x="40125" y="100358"/>
                    <a:pt x="40916" y="101149"/>
                    <a:pt x="41706" y="101149"/>
                  </a:cubicBezTo>
                  <a:cubicBezTo>
                    <a:pt x="55930" y="105100"/>
                    <a:pt x="56720" y="111421"/>
                    <a:pt x="56720" y="116953"/>
                  </a:cubicBezTo>
                  <a:cubicBezTo>
                    <a:pt x="56720" y="126436"/>
                    <a:pt x="48818" y="131967"/>
                    <a:pt x="36174" y="131967"/>
                  </a:cubicBezTo>
                  <a:cubicBezTo>
                    <a:pt x="29062" y="131967"/>
                    <a:pt x="21160" y="129597"/>
                    <a:pt x="18789" y="128016"/>
                  </a:cubicBezTo>
                  <a:cubicBezTo>
                    <a:pt x="13258" y="124065"/>
                    <a:pt x="6146" y="125646"/>
                    <a:pt x="2195" y="131177"/>
                  </a:cubicBezTo>
                  <a:cubicBezTo>
                    <a:pt x="-1756" y="136709"/>
                    <a:pt x="-176" y="143821"/>
                    <a:pt x="5356" y="147772"/>
                  </a:cubicBezTo>
                  <a:cubicBezTo>
                    <a:pt x="10887" y="151723"/>
                    <a:pt x="20370" y="154884"/>
                    <a:pt x="29853" y="155674"/>
                  </a:cubicBezTo>
                  <a:lnTo>
                    <a:pt x="29853" y="167527"/>
                  </a:lnTo>
                  <a:cubicBezTo>
                    <a:pt x="29853" y="173849"/>
                    <a:pt x="35384" y="179381"/>
                    <a:pt x="41706" y="179381"/>
                  </a:cubicBezTo>
                  <a:cubicBezTo>
                    <a:pt x="48028" y="179381"/>
                    <a:pt x="54349" y="172269"/>
                    <a:pt x="54349" y="165947"/>
                  </a:cubicBezTo>
                  <a:close/>
                </a:path>
              </a:pathLst>
            </a:custGeom>
            <a:grpFill/>
            <a:ln w="7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85A7B0E-464A-471B-B9F9-47DE0A051AF4}"/>
                </a:ext>
              </a:extLst>
            </p:cNvPr>
            <p:cNvSpPr/>
            <p:nvPr/>
          </p:nvSpPr>
          <p:spPr>
            <a:xfrm>
              <a:off x="698269" y="3121602"/>
              <a:ext cx="388236" cy="487566"/>
            </a:xfrm>
            <a:custGeom>
              <a:avLst/>
              <a:gdLst>
                <a:gd name="connsiteX0" fmla="*/ 387722 w 388236"/>
                <a:gd name="connsiteY0" fmla="*/ 293172 h 487566"/>
                <a:gd name="connsiteX1" fmla="*/ 386932 w 388236"/>
                <a:gd name="connsiteY1" fmla="*/ 282899 h 487566"/>
                <a:gd name="connsiteX2" fmla="*/ 376659 w 388236"/>
                <a:gd name="connsiteY2" fmla="*/ 282109 h 487566"/>
                <a:gd name="connsiteX3" fmla="*/ 235209 w 388236"/>
                <a:gd name="connsiteY3" fmla="*/ 335054 h 487566"/>
                <a:gd name="connsiteX4" fmla="*/ 203601 w 388236"/>
                <a:gd name="connsiteY4" fmla="*/ 376936 h 487566"/>
                <a:gd name="connsiteX5" fmla="*/ 203601 w 388236"/>
                <a:gd name="connsiteY5" fmla="*/ 290011 h 487566"/>
                <a:gd name="connsiteX6" fmla="*/ 337148 w 388236"/>
                <a:gd name="connsiteY6" fmla="*/ 145401 h 487566"/>
                <a:gd name="connsiteX7" fmla="*/ 191747 w 388236"/>
                <a:gd name="connsiteY7" fmla="*/ 0 h 487566"/>
                <a:gd name="connsiteX8" fmla="*/ 46346 w 388236"/>
                <a:gd name="connsiteY8" fmla="*/ 145401 h 487566"/>
                <a:gd name="connsiteX9" fmla="*/ 179894 w 388236"/>
                <a:gd name="connsiteY9" fmla="*/ 290011 h 487566"/>
                <a:gd name="connsiteX10" fmla="*/ 179894 w 388236"/>
                <a:gd name="connsiteY10" fmla="*/ 370614 h 487566"/>
                <a:gd name="connsiteX11" fmla="*/ 152236 w 388236"/>
                <a:gd name="connsiteY11" fmla="*/ 335054 h 487566"/>
                <a:gd name="connsiteX12" fmla="*/ 10786 w 388236"/>
                <a:gd name="connsiteY12" fmla="*/ 282109 h 487566"/>
                <a:gd name="connsiteX13" fmla="*/ 513 w 388236"/>
                <a:gd name="connsiteY13" fmla="*/ 282899 h 487566"/>
                <a:gd name="connsiteX14" fmla="*/ 513 w 388236"/>
                <a:gd name="connsiteY14" fmla="*/ 293172 h 487566"/>
                <a:gd name="connsiteX15" fmla="*/ 53458 w 388236"/>
                <a:gd name="connsiteY15" fmla="*/ 434622 h 487566"/>
                <a:gd name="connsiteX16" fmla="*/ 182265 w 388236"/>
                <a:gd name="connsiteY16" fmla="*/ 487567 h 487566"/>
                <a:gd name="connsiteX17" fmla="*/ 194908 w 388236"/>
                <a:gd name="connsiteY17" fmla="*/ 486777 h 487566"/>
                <a:gd name="connsiteX18" fmla="*/ 207552 w 388236"/>
                <a:gd name="connsiteY18" fmla="*/ 487567 h 487566"/>
                <a:gd name="connsiteX19" fmla="*/ 336358 w 388236"/>
                <a:gd name="connsiteY19" fmla="*/ 434622 h 487566"/>
                <a:gd name="connsiteX20" fmla="*/ 387722 w 388236"/>
                <a:gd name="connsiteY20" fmla="*/ 293172 h 487566"/>
                <a:gd name="connsiteX21" fmla="*/ 70053 w 388236"/>
                <a:gd name="connsiteY21" fmla="*/ 145401 h 487566"/>
                <a:gd name="connsiteX22" fmla="*/ 191747 w 388236"/>
                <a:gd name="connsiteY22" fmla="*/ 23707 h 487566"/>
                <a:gd name="connsiteX23" fmla="*/ 313441 w 388236"/>
                <a:gd name="connsiteY23" fmla="*/ 145401 h 487566"/>
                <a:gd name="connsiteX24" fmla="*/ 191747 w 388236"/>
                <a:gd name="connsiteY24" fmla="*/ 267095 h 487566"/>
                <a:gd name="connsiteX25" fmla="*/ 70053 w 388236"/>
                <a:gd name="connsiteY25" fmla="*/ 145401 h 487566"/>
                <a:gd name="connsiteX26" fmla="*/ 69263 w 388236"/>
                <a:gd name="connsiteY26" fmla="*/ 418027 h 487566"/>
                <a:gd name="connsiteX27" fmla="*/ 23430 w 388236"/>
                <a:gd name="connsiteY27" fmla="*/ 305026 h 487566"/>
                <a:gd name="connsiteX28" fmla="*/ 24220 w 388236"/>
                <a:gd name="connsiteY28" fmla="*/ 305026 h 487566"/>
                <a:gd name="connsiteX29" fmla="*/ 135641 w 388236"/>
                <a:gd name="connsiteY29" fmla="*/ 350859 h 487566"/>
                <a:gd name="connsiteX30" fmla="*/ 181474 w 388236"/>
                <a:gd name="connsiteY30" fmla="*/ 463860 h 487566"/>
                <a:gd name="connsiteX31" fmla="*/ 69263 w 388236"/>
                <a:gd name="connsiteY31" fmla="*/ 418027 h 487566"/>
                <a:gd name="connsiteX32" fmla="*/ 318973 w 388236"/>
                <a:gd name="connsiteY32" fmla="*/ 418027 h 487566"/>
                <a:gd name="connsiteX33" fmla="*/ 205971 w 388236"/>
                <a:gd name="connsiteY33" fmla="*/ 463860 h 487566"/>
                <a:gd name="connsiteX34" fmla="*/ 251804 w 388236"/>
                <a:gd name="connsiteY34" fmla="*/ 350859 h 487566"/>
                <a:gd name="connsiteX35" fmla="*/ 363225 w 388236"/>
                <a:gd name="connsiteY35" fmla="*/ 305026 h 487566"/>
                <a:gd name="connsiteX36" fmla="*/ 364016 w 388236"/>
                <a:gd name="connsiteY36" fmla="*/ 305026 h 487566"/>
                <a:gd name="connsiteX37" fmla="*/ 318973 w 388236"/>
                <a:gd name="connsiteY37" fmla="*/ 418027 h 487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88236" h="487566">
                  <a:moveTo>
                    <a:pt x="387722" y="293172"/>
                  </a:moveTo>
                  <a:lnTo>
                    <a:pt x="386932" y="282899"/>
                  </a:lnTo>
                  <a:lnTo>
                    <a:pt x="376659" y="282109"/>
                  </a:lnTo>
                  <a:cubicBezTo>
                    <a:pt x="323714" y="278158"/>
                    <a:pt x="272350" y="297124"/>
                    <a:pt x="235209" y="335054"/>
                  </a:cubicBezTo>
                  <a:cubicBezTo>
                    <a:pt x="222566" y="347698"/>
                    <a:pt x="212293" y="361922"/>
                    <a:pt x="203601" y="376936"/>
                  </a:cubicBezTo>
                  <a:lnTo>
                    <a:pt x="203601" y="290011"/>
                  </a:lnTo>
                  <a:cubicBezTo>
                    <a:pt x="278672" y="283690"/>
                    <a:pt x="337148" y="221262"/>
                    <a:pt x="337148" y="145401"/>
                  </a:cubicBezTo>
                  <a:cubicBezTo>
                    <a:pt x="337148" y="64798"/>
                    <a:pt x="271560" y="0"/>
                    <a:pt x="191747" y="0"/>
                  </a:cubicBezTo>
                  <a:cubicBezTo>
                    <a:pt x="111935" y="0"/>
                    <a:pt x="46346" y="65588"/>
                    <a:pt x="46346" y="145401"/>
                  </a:cubicBezTo>
                  <a:cubicBezTo>
                    <a:pt x="46346" y="222052"/>
                    <a:pt x="105613" y="284480"/>
                    <a:pt x="179894" y="290011"/>
                  </a:cubicBezTo>
                  <a:lnTo>
                    <a:pt x="179894" y="370614"/>
                  </a:lnTo>
                  <a:cubicBezTo>
                    <a:pt x="171992" y="357971"/>
                    <a:pt x="163299" y="346117"/>
                    <a:pt x="152236" y="335054"/>
                  </a:cubicBezTo>
                  <a:cubicBezTo>
                    <a:pt x="115096" y="297914"/>
                    <a:pt x="62941" y="278948"/>
                    <a:pt x="10786" y="282109"/>
                  </a:cubicBezTo>
                  <a:lnTo>
                    <a:pt x="513" y="282899"/>
                  </a:lnTo>
                  <a:lnTo>
                    <a:pt x="513" y="293172"/>
                  </a:lnTo>
                  <a:cubicBezTo>
                    <a:pt x="-3438" y="346117"/>
                    <a:pt x="15528" y="397482"/>
                    <a:pt x="53458" y="434622"/>
                  </a:cubicBezTo>
                  <a:cubicBezTo>
                    <a:pt x="87438" y="468602"/>
                    <a:pt x="134061" y="487567"/>
                    <a:pt x="182265" y="487567"/>
                  </a:cubicBezTo>
                  <a:cubicBezTo>
                    <a:pt x="186216" y="487567"/>
                    <a:pt x="190957" y="487567"/>
                    <a:pt x="194908" y="486777"/>
                  </a:cubicBezTo>
                  <a:cubicBezTo>
                    <a:pt x="198859" y="486777"/>
                    <a:pt x="203601" y="487567"/>
                    <a:pt x="207552" y="487567"/>
                  </a:cubicBezTo>
                  <a:cubicBezTo>
                    <a:pt x="255755" y="487567"/>
                    <a:pt x="301588" y="468602"/>
                    <a:pt x="336358" y="434622"/>
                  </a:cubicBezTo>
                  <a:cubicBezTo>
                    <a:pt x="372708" y="397482"/>
                    <a:pt x="391673" y="346117"/>
                    <a:pt x="387722" y="293172"/>
                  </a:cubicBezTo>
                  <a:close/>
                  <a:moveTo>
                    <a:pt x="70053" y="145401"/>
                  </a:moveTo>
                  <a:cubicBezTo>
                    <a:pt x="70053" y="78232"/>
                    <a:pt x="124578" y="23707"/>
                    <a:pt x="191747" y="23707"/>
                  </a:cubicBezTo>
                  <a:cubicBezTo>
                    <a:pt x="258916" y="23707"/>
                    <a:pt x="313441" y="78232"/>
                    <a:pt x="313441" y="145401"/>
                  </a:cubicBezTo>
                  <a:cubicBezTo>
                    <a:pt x="313441" y="212570"/>
                    <a:pt x="258916" y="267095"/>
                    <a:pt x="191747" y="267095"/>
                  </a:cubicBezTo>
                  <a:cubicBezTo>
                    <a:pt x="124578" y="267095"/>
                    <a:pt x="70053" y="212570"/>
                    <a:pt x="70053" y="145401"/>
                  </a:cubicBezTo>
                  <a:close/>
                  <a:moveTo>
                    <a:pt x="69263" y="418027"/>
                  </a:moveTo>
                  <a:cubicBezTo>
                    <a:pt x="39234" y="387999"/>
                    <a:pt x="22640" y="347698"/>
                    <a:pt x="23430" y="305026"/>
                  </a:cubicBezTo>
                  <a:cubicBezTo>
                    <a:pt x="23430" y="305026"/>
                    <a:pt x="24220" y="305026"/>
                    <a:pt x="24220" y="305026"/>
                  </a:cubicBezTo>
                  <a:cubicBezTo>
                    <a:pt x="66102" y="305026"/>
                    <a:pt x="106403" y="321620"/>
                    <a:pt x="135641" y="350859"/>
                  </a:cubicBezTo>
                  <a:cubicBezTo>
                    <a:pt x="165670" y="380887"/>
                    <a:pt x="182265" y="421188"/>
                    <a:pt x="181474" y="463860"/>
                  </a:cubicBezTo>
                  <a:cubicBezTo>
                    <a:pt x="139593" y="464651"/>
                    <a:pt x="99291" y="448056"/>
                    <a:pt x="69263" y="418027"/>
                  </a:cubicBezTo>
                  <a:close/>
                  <a:moveTo>
                    <a:pt x="318973" y="418027"/>
                  </a:moveTo>
                  <a:cubicBezTo>
                    <a:pt x="288945" y="448056"/>
                    <a:pt x="248643" y="464651"/>
                    <a:pt x="205971" y="463860"/>
                  </a:cubicBezTo>
                  <a:cubicBezTo>
                    <a:pt x="205971" y="421979"/>
                    <a:pt x="222566" y="380887"/>
                    <a:pt x="251804" y="350859"/>
                  </a:cubicBezTo>
                  <a:cubicBezTo>
                    <a:pt x="281833" y="320830"/>
                    <a:pt x="321344" y="305026"/>
                    <a:pt x="363225" y="305026"/>
                  </a:cubicBezTo>
                  <a:cubicBezTo>
                    <a:pt x="363225" y="305026"/>
                    <a:pt x="364016" y="305026"/>
                    <a:pt x="364016" y="305026"/>
                  </a:cubicBezTo>
                  <a:cubicBezTo>
                    <a:pt x="364806" y="347698"/>
                    <a:pt x="349001" y="387999"/>
                    <a:pt x="318973" y="418027"/>
                  </a:cubicBezTo>
                  <a:close/>
                </a:path>
              </a:pathLst>
            </a:custGeom>
            <a:grpFill/>
            <a:ln w="7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54396FB-955E-4CAF-82DB-6A5E2BEECB26}"/>
              </a:ext>
            </a:extLst>
          </p:cNvPr>
          <p:cNvSpPr txBox="1"/>
          <p:nvPr/>
        </p:nvSpPr>
        <p:spPr>
          <a:xfrm>
            <a:off x="685411" y="4769883"/>
            <a:ext cx="2361398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+mj-lt"/>
              </a:rPr>
              <a:t>Sales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8CE9B6-D7C1-4F7A-B966-0CBC16784FF9}"/>
              </a:ext>
            </a:extLst>
          </p:cNvPr>
          <p:cNvSpPr txBox="1"/>
          <p:nvPr/>
        </p:nvSpPr>
        <p:spPr>
          <a:xfrm>
            <a:off x="3451706" y="4769883"/>
            <a:ext cx="2361398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+mj-lt"/>
              </a:rPr>
              <a:t>Growth</a:t>
            </a:r>
          </a:p>
        </p:txBody>
      </p:sp>
    </p:spTree>
    <p:extLst>
      <p:ext uri="{BB962C8B-B14F-4D97-AF65-F5344CB8AC3E}">
        <p14:creationId xmlns:p14="http://schemas.microsoft.com/office/powerpoint/2010/main" val="1087856127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B1B2E5-7075-4AB8-A284-67A6E59FB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A8D7EE-CC6F-4750-9063-695BDDAE18DA}" type="slidenum">
              <a:rPr lang="en-US" smtClean="0"/>
              <a:pPr/>
              <a:t>11</a:t>
            </a:fld>
            <a:r>
              <a:rPr lang="en-US" dirty="0"/>
              <a:t>/20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8F2F6-1C75-40BF-B64D-707C84805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Spring 2021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C3E57FA-1B55-42CE-A013-762927C8BB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C8C4F6A-D7D1-4621-8FF0-0EFBBD8085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9D37C9-4E7A-4A47-9738-4305CDB1EB54}"/>
              </a:ext>
            </a:extLst>
          </p:cNvPr>
          <p:cNvGrpSpPr/>
          <p:nvPr/>
        </p:nvGrpSpPr>
        <p:grpSpPr>
          <a:xfrm>
            <a:off x="337185" y="243788"/>
            <a:ext cx="481444" cy="104878"/>
            <a:chOff x="1062841" y="3207408"/>
            <a:chExt cx="1017222" cy="2215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67DFAF-2EED-475B-982B-FCC09E8ECEA5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3441A1-B997-43DE-ABE4-86261412E2E1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D255FEB-B604-4BBD-B5B2-7F0293CDF9C0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AD7AD54-E95A-4F12-956E-938AC25A7E0B}"/>
              </a:ext>
            </a:extLst>
          </p:cNvPr>
          <p:cNvSpPr txBox="1"/>
          <p:nvPr/>
        </p:nvSpPr>
        <p:spPr>
          <a:xfrm>
            <a:off x="523815" y="624370"/>
            <a:ext cx="3245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Market Status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1EA281-F854-4863-8E2F-14013DEB4E5A}"/>
              </a:ext>
            </a:extLst>
          </p:cNvPr>
          <p:cNvSpPr txBox="1"/>
          <p:nvPr/>
        </p:nvSpPr>
        <p:spPr>
          <a:xfrm>
            <a:off x="523814" y="942604"/>
            <a:ext cx="701762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COMPETITIVE STRENGTHS &amp; WEAKNESSES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AE931F-5F3B-4A44-9E89-6BC26B93E2F8}"/>
              </a:ext>
            </a:extLst>
          </p:cNvPr>
          <p:cNvSpPr txBox="1"/>
          <p:nvPr/>
        </p:nvSpPr>
        <p:spPr>
          <a:xfrm>
            <a:off x="1303083" y="4050080"/>
            <a:ext cx="391936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Strengths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0034B7-0B7F-4B24-8B71-35E2F4921776}"/>
              </a:ext>
            </a:extLst>
          </p:cNvPr>
          <p:cNvSpPr txBox="1"/>
          <p:nvPr/>
        </p:nvSpPr>
        <p:spPr>
          <a:xfrm>
            <a:off x="6969549" y="4413182"/>
            <a:ext cx="3919367" cy="1625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chemeClr val="tx2"/>
                </a:solidFill>
              </a:rPr>
              <a:t>Curae</a:t>
            </a:r>
            <a:r>
              <a:rPr lang="en-US" sz="1400" dirty="0">
                <a:solidFill>
                  <a:schemeClr val="tx2"/>
                </a:solidFill>
              </a:rPr>
              <a:t> In ac dui </a:t>
            </a:r>
            <a:r>
              <a:rPr lang="en-US" sz="1400" dirty="0" err="1">
                <a:solidFill>
                  <a:schemeClr val="tx2"/>
                </a:solidFill>
              </a:rPr>
              <a:t>quis</a:t>
            </a:r>
            <a:r>
              <a:rPr lang="en-US" sz="1400" dirty="0">
                <a:solidFill>
                  <a:schemeClr val="tx2"/>
                </a:solidFill>
              </a:rPr>
              <a:t> mi </a:t>
            </a:r>
            <a:r>
              <a:rPr lang="en-US" sz="1400" dirty="0" err="1">
                <a:solidFill>
                  <a:schemeClr val="tx2"/>
                </a:solidFill>
              </a:rPr>
              <a:t>consectetuer</a:t>
            </a:r>
            <a:r>
              <a:rPr lang="en-US" sz="1400" dirty="0">
                <a:solidFill>
                  <a:schemeClr val="tx2"/>
                </a:solidFill>
              </a:rPr>
              <a:t> lacinia. Nam </a:t>
            </a:r>
            <a:r>
              <a:rPr lang="en-US" sz="1400" dirty="0" err="1">
                <a:solidFill>
                  <a:schemeClr val="tx2"/>
                </a:solidFill>
              </a:rPr>
              <a:t>pretium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turpis</a:t>
            </a:r>
            <a:r>
              <a:rPr lang="en-US" sz="1400" dirty="0">
                <a:solidFill>
                  <a:schemeClr val="tx2"/>
                </a:solidFill>
              </a:rPr>
              <a:t> et </a:t>
            </a:r>
            <a:r>
              <a:rPr lang="en-US" sz="1400" dirty="0" err="1">
                <a:solidFill>
                  <a:schemeClr val="tx2"/>
                </a:solidFill>
              </a:rPr>
              <a:t>arcu</a:t>
            </a:r>
            <a:r>
              <a:rPr lang="en-US" sz="1400" dirty="0">
                <a:solidFill>
                  <a:schemeClr val="tx2"/>
                </a:solidFill>
              </a:rPr>
              <a:t>. Duis </a:t>
            </a:r>
            <a:r>
              <a:rPr lang="en-US" sz="1400" dirty="0" err="1">
                <a:solidFill>
                  <a:schemeClr val="tx2"/>
                </a:solidFill>
              </a:rPr>
              <a:t>arcu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tortor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suscipit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eget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imperdiet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nec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imperdiet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iaculis</a:t>
            </a:r>
            <a:endParaRPr lang="en-US" sz="1400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 Ipsum </a:t>
            </a:r>
            <a:r>
              <a:rPr lang="en-US" sz="1400" dirty="0" err="1">
                <a:solidFill>
                  <a:schemeClr val="tx2"/>
                </a:solidFill>
              </a:rPr>
              <a:t>dolores</a:t>
            </a:r>
            <a:r>
              <a:rPr lang="en-US" sz="1400" dirty="0">
                <a:solidFill>
                  <a:schemeClr val="tx2"/>
                </a:solidFill>
              </a:rPr>
              <a:t>. Lorem ipsum dolor sit </a:t>
            </a:r>
            <a:r>
              <a:rPr lang="en-US" sz="1400" dirty="0" err="1">
                <a:solidFill>
                  <a:schemeClr val="tx2"/>
                </a:solidFill>
              </a:rPr>
              <a:t>amet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consectetuer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adipiscing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elit</a:t>
            </a:r>
            <a:r>
              <a:rPr lang="en-US" sz="14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992B58-FF51-4509-ACFB-21890A8FB966}"/>
              </a:ext>
            </a:extLst>
          </p:cNvPr>
          <p:cNvSpPr txBox="1"/>
          <p:nvPr/>
        </p:nvSpPr>
        <p:spPr>
          <a:xfrm>
            <a:off x="6969549" y="4050080"/>
            <a:ext cx="391936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Weaknesses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CA590C-1154-4EDE-8AA3-A3F2330C56E6}"/>
              </a:ext>
            </a:extLst>
          </p:cNvPr>
          <p:cNvSpPr txBox="1"/>
          <p:nvPr/>
        </p:nvSpPr>
        <p:spPr>
          <a:xfrm>
            <a:off x="1303082" y="4413182"/>
            <a:ext cx="3919367" cy="1625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chemeClr val="tx2"/>
                </a:solidFill>
              </a:rPr>
              <a:t>Curae</a:t>
            </a:r>
            <a:r>
              <a:rPr lang="en-US" sz="1400" dirty="0">
                <a:solidFill>
                  <a:schemeClr val="tx2"/>
                </a:solidFill>
              </a:rPr>
              <a:t> In ac dui </a:t>
            </a:r>
            <a:r>
              <a:rPr lang="en-US" sz="1400" dirty="0" err="1">
                <a:solidFill>
                  <a:schemeClr val="tx2"/>
                </a:solidFill>
              </a:rPr>
              <a:t>quis</a:t>
            </a:r>
            <a:r>
              <a:rPr lang="en-US" sz="1400" dirty="0">
                <a:solidFill>
                  <a:schemeClr val="tx2"/>
                </a:solidFill>
              </a:rPr>
              <a:t> mi </a:t>
            </a:r>
            <a:r>
              <a:rPr lang="en-US" sz="1400" dirty="0" err="1">
                <a:solidFill>
                  <a:schemeClr val="tx2"/>
                </a:solidFill>
              </a:rPr>
              <a:t>consectetuer</a:t>
            </a:r>
            <a:r>
              <a:rPr lang="en-US" sz="1400" dirty="0">
                <a:solidFill>
                  <a:schemeClr val="tx2"/>
                </a:solidFill>
              </a:rPr>
              <a:t> lacinia. Nam </a:t>
            </a:r>
            <a:r>
              <a:rPr lang="en-US" sz="1400" dirty="0" err="1">
                <a:solidFill>
                  <a:schemeClr val="tx2"/>
                </a:solidFill>
              </a:rPr>
              <a:t>pretium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turpis</a:t>
            </a:r>
            <a:r>
              <a:rPr lang="en-US" sz="1400" dirty="0">
                <a:solidFill>
                  <a:schemeClr val="tx2"/>
                </a:solidFill>
              </a:rPr>
              <a:t> et </a:t>
            </a:r>
            <a:r>
              <a:rPr lang="en-US" sz="1400" dirty="0" err="1">
                <a:solidFill>
                  <a:schemeClr val="tx2"/>
                </a:solidFill>
              </a:rPr>
              <a:t>arcu</a:t>
            </a:r>
            <a:r>
              <a:rPr lang="en-US" sz="1400" dirty="0">
                <a:solidFill>
                  <a:schemeClr val="tx2"/>
                </a:solidFill>
              </a:rPr>
              <a:t>. Duis </a:t>
            </a:r>
            <a:r>
              <a:rPr lang="en-US" sz="1400" dirty="0" err="1">
                <a:solidFill>
                  <a:schemeClr val="tx2"/>
                </a:solidFill>
              </a:rPr>
              <a:t>arcu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tortor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suscipit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eget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imperdiet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nec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imperdiet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iaculis</a:t>
            </a:r>
            <a:endParaRPr lang="en-US" sz="1400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 Ipsum </a:t>
            </a:r>
            <a:r>
              <a:rPr lang="en-US" sz="1400" dirty="0" err="1">
                <a:solidFill>
                  <a:schemeClr val="tx2"/>
                </a:solidFill>
              </a:rPr>
              <a:t>dolores</a:t>
            </a:r>
            <a:r>
              <a:rPr lang="en-US" sz="1400" dirty="0">
                <a:solidFill>
                  <a:schemeClr val="tx2"/>
                </a:solidFill>
              </a:rPr>
              <a:t>. Lorem ipsum dolor sit </a:t>
            </a:r>
            <a:r>
              <a:rPr lang="en-US" sz="1400" dirty="0" err="1">
                <a:solidFill>
                  <a:schemeClr val="tx2"/>
                </a:solidFill>
              </a:rPr>
              <a:t>amet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consectetuer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adipiscing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elit</a:t>
            </a:r>
            <a:r>
              <a:rPr lang="en-US" sz="14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B024CF-2D48-4147-9992-414EC574A38D}"/>
              </a:ext>
            </a:extLst>
          </p:cNvPr>
          <p:cNvSpPr/>
          <p:nvPr/>
        </p:nvSpPr>
        <p:spPr>
          <a:xfrm>
            <a:off x="4902058" y="1878064"/>
            <a:ext cx="640782" cy="6407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CC9F7C-DF13-4E31-9A61-41553B9B4E87}"/>
              </a:ext>
            </a:extLst>
          </p:cNvPr>
          <p:cNvSpPr/>
          <p:nvPr/>
        </p:nvSpPr>
        <p:spPr>
          <a:xfrm>
            <a:off x="10568525" y="1878064"/>
            <a:ext cx="640782" cy="6407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36778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A681E-65CB-475A-B59A-565FEC3FE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2250" y="6356350"/>
            <a:ext cx="2743200" cy="365125"/>
          </a:xfrm>
        </p:spPr>
        <p:txBody>
          <a:bodyPr/>
          <a:lstStyle/>
          <a:p>
            <a:fld id="{ACA8D7EE-CC6F-4750-9063-695BDDAE18DA}" type="slidenum">
              <a:rPr lang="en-US" smtClean="0"/>
              <a:pPr/>
              <a:t>12</a:t>
            </a:fld>
            <a:r>
              <a:rPr lang="en-US" dirty="0"/>
              <a:t>/20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50F44-D61D-4A22-A2AA-27CAE1AC0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13999" y="113665"/>
            <a:ext cx="1440815" cy="365125"/>
          </a:xfrm>
        </p:spPr>
        <p:txBody>
          <a:bodyPr/>
          <a:lstStyle/>
          <a:p>
            <a:r>
              <a:rPr lang="en-US"/>
              <a:t>Spring 2021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C5FCFD-7A29-480A-AA65-AA5E9D6A8CE1}"/>
              </a:ext>
            </a:extLst>
          </p:cNvPr>
          <p:cNvGrpSpPr/>
          <p:nvPr/>
        </p:nvGrpSpPr>
        <p:grpSpPr>
          <a:xfrm>
            <a:off x="337185" y="243788"/>
            <a:ext cx="481444" cy="104878"/>
            <a:chOff x="1062841" y="3207408"/>
            <a:chExt cx="1017222" cy="22159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2758C08-1AF0-4206-BB04-6D7551139922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1CF3F4-189A-4728-8AD2-0EE22F26A05F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ABBBC4C-2537-4DFC-864A-28D7FB2A5712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E1307D8-D7A8-4F26-8974-76EAF9A0C033}"/>
              </a:ext>
            </a:extLst>
          </p:cNvPr>
          <p:cNvSpPr txBox="1"/>
          <p:nvPr/>
        </p:nvSpPr>
        <p:spPr>
          <a:xfrm>
            <a:off x="523815" y="624370"/>
            <a:ext cx="3245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Business Focus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2C68A-0707-4042-ADA7-A151B4E2EA5B}"/>
              </a:ext>
            </a:extLst>
          </p:cNvPr>
          <p:cNvSpPr txBox="1"/>
          <p:nvPr/>
        </p:nvSpPr>
        <p:spPr>
          <a:xfrm>
            <a:off x="523814" y="942604"/>
            <a:ext cx="4133027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Features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2F1C62-47FE-4548-A0DC-588811036128}"/>
              </a:ext>
            </a:extLst>
          </p:cNvPr>
          <p:cNvSpPr/>
          <p:nvPr/>
        </p:nvSpPr>
        <p:spPr>
          <a:xfrm>
            <a:off x="724942" y="1770448"/>
            <a:ext cx="4735159" cy="5835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D615F6-0673-4007-8DA6-1BA9DF78C058}"/>
              </a:ext>
            </a:extLst>
          </p:cNvPr>
          <p:cNvSpPr txBox="1"/>
          <p:nvPr/>
        </p:nvSpPr>
        <p:spPr>
          <a:xfrm>
            <a:off x="879285" y="2522654"/>
            <a:ext cx="4426471" cy="1108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chemeClr val="tx2"/>
                </a:solidFill>
              </a:rPr>
              <a:t>Nulla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consequat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massa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quis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enim</a:t>
            </a:r>
            <a:r>
              <a:rPr lang="en-US" sz="1400" dirty="0">
                <a:solidFill>
                  <a:schemeClr val="tx2"/>
                </a:solidFill>
              </a:rPr>
              <a:t>. Donec </a:t>
            </a:r>
            <a:r>
              <a:rPr lang="en-US" sz="1400" dirty="0" err="1">
                <a:solidFill>
                  <a:schemeClr val="tx2"/>
                </a:solidFill>
              </a:rPr>
              <a:t>pede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justo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fringilla</a:t>
            </a:r>
            <a:r>
              <a:rPr lang="en-US" sz="1400" dirty="0">
                <a:solidFill>
                  <a:schemeClr val="tx2"/>
                </a:solidFill>
              </a:rPr>
              <a:t> vel, </a:t>
            </a:r>
            <a:r>
              <a:rPr lang="en-US" sz="1400" dirty="0" err="1">
                <a:solidFill>
                  <a:schemeClr val="tx2"/>
                </a:solidFill>
              </a:rPr>
              <a:t>aliquet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nec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vulputate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eget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arcu</a:t>
            </a:r>
            <a:r>
              <a:rPr lang="en-US" sz="1400" dirty="0">
                <a:solidFill>
                  <a:schemeClr val="tx2"/>
                </a:solidFill>
              </a:rPr>
              <a:t>. In </a:t>
            </a:r>
            <a:r>
              <a:rPr lang="en-US" sz="1400" dirty="0" err="1">
                <a:solidFill>
                  <a:schemeClr val="tx2"/>
                </a:solidFill>
              </a:rPr>
              <a:t>enim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justo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rhoncus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ut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imperdiet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aman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terkendali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venenatis</a:t>
            </a:r>
            <a:r>
              <a:rPr lang="en-US" sz="1400" dirty="0">
                <a:solidFill>
                  <a:schemeClr val="tx2"/>
                </a:solidFill>
              </a:rPr>
              <a:t> vitae, </a:t>
            </a:r>
            <a:r>
              <a:rPr lang="en-US" sz="1400" dirty="0" err="1">
                <a:solidFill>
                  <a:schemeClr val="tx2"/>
                </a:solidFill>
              </a:rPr>
              <a:t>justo</a:t>
            </a:r>
            <a:r>
              <a:rPr lang="en-US" sz="1400" dirty="0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8A311D-7593-4D72-B6EA-ECB3BC66DEAA}"/>
              </a:ext>
            </a:extLst>
          </p:cNvPr>
          <p:cNvSpPr txBox="1"/>
          <p:nvPr/>
        </p:nvSpPr>
        <p:spPr>
          <a:xfrm>
            <a:off x="862439" y="1862152"/>
            <a:ext cx="3794402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User Friendly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2ABB6B-39B2-41AB-BDE4-D1AC7D63F529}"/>
              </a:ext>
            </a:extLst>
          </p:cNvPr>
          <p:cNvSpPr/>
          <p:nvPr/>
        </p:nvSpPr>
        <p:spPr>
          <a:xfrm>
            <a:off x="6731901" y="1770448"/>
            <a:ext cx="4735159" cy="5835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D2474A-9A5E-4413-A592-C0FD1BCDC922}"/>
              </a:ext>
            </a:extLst>
          </p:cNvPr>
          <p:cNvSpPr txBox="1"/>
          <p:nvPr/>
        </p:nvSpPr>
        <p:spPr>
          <a:xfrm>
            <a:off x="6886244" y="2522654"/>
            <a:ext cx="4426471" cy="1108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chemeClr val="tx2"/>
                </a:solidFill>
              </a:rPr>
              <a:t>Nulla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consequat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massa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quis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enim</a:t>
            </a:r>
            <a:r>
              <a:rPr lang="en-US" sz="1400" dirty="0">
                <a:solidFill>
                  <a:schemeClr val="tx2"/>
                </a:solidFill>
              </a:rPr>
              <a:t>. Donec </a:t>
            </a:r>
            <a:r>
              <a:rPr lang="en-US" sz="1400" dirty="0" err="1">
                <a:solidFill>
                  <a:schemeClr val="tx2"/>
                </a:solidFill>
              </a:rPr>
              <a:t>pede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justo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fringilla</a:t>
            </a:r>
            <a:r>
              <a:rPr lang="en-US" sz="1400" dirty="0">
                <a:solidFill>
                  <a:schemeClr val="tx2"/>
                </a:solidFill>
              </a:rPr>
              <a:t> vel, </a:t>
            </a:r>
            <a:r>
              <a:rPr lang="en-US" sz="1400" dirty="0" err="1">
                <a:solidFill>
                  <a:schemeClr val="tx2"/>
                </a:solidFill>
              </a:rPr>
              <a:t>aliquet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nec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vulputate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eget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arcu</a:t>
            </a:r>
            <a:r>
              <a:rPr lang="en-US" sz="1400" dirty="0">
                <a:solidFill>
                  <a:schemeClr val="tx2"/>
                </a:solidFill>
              </a:rPr>
              <a:t>. In </a:t>
            </a:r>
            <a:r>
              <a:rPr lang="en-US" sz="1400" dirty="0" err="1">
                <a:solidFill>
                  <a:schemeClr val="tx2"/>
                </a:solidFill>
              </a:rPr>
              <a:t>enim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justo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rhoncus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ut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imperdiet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aman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terkendali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venenatis</a:t>
            </a:r>
            <a:r>
              <a:rPr lang="en-US" sz="1400" dirty="0">
                <a:solidFill>
                  <a:schemeClr val="tx2"/>
                </a:solidFill>
              </a:rPr>
              <a:t> vitae, </a:t>
            </a:r>
            <a:r>
              <a:rPr lang="en-US" sz="1400" dirty="0" err="1">
                <a:solidFill>
                  <a:schemeClr val="tx2"/>
                </a:solidFill>
              </a:rPr>
              <a:t>justo</a:t>
            </a:r>
            <a:r>
              <a:rPr lang="en-US" sz="1400" dirty="0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317FFA-B2C5-43B3-A802-AAEEEC42825D}"/>
              </a:ext>
            </a:extLst>
          </p:cNvPr>
          <p:cNvSpPr txBox="1"/>
          <p:nvPr/>
        </p:nvSpPr>
        <p:spPr>
          <a:xfrm>
            <a:off x="6869398" y="1862152"/>
            <a:ext cx="3544602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Full Support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27AEC-8437-4465-940D-08A122AED23F}"/>
              </a:ext>
            </a:extLst>
          </p:cNvPr>
          <p:cNvSpPr/>
          <p:nvPr/>
        </p:nvSpPr>
        <p:spPr>
          <a:xfrm>
            <a:off x="724942" y="4059289"/>
            <a:ext cx="4735159" cy="5835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2D0493-C4F4-4C8B-8C70-CE0007BE89D3}"/>
              </a:ext>
            </a:extLst>
          </p:cNvPr>
          <p:cNvSpPr txBox="1"/>
          <p:nvPr/>
        </p:nvSpPr>
        <p:spPr>
          <a:xfrm>
            <a:off x="879285" y="4811495"/>
            <a:ext cx="4426471" cy="1108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chemeClr val="tx2"/>
                </a:solidFill>
              </a:rPr>
              <a:t>Nulla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consequat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massa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quis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enim</a:t>
            </a:r>
            <a:r>
              <a:rPr lang="en-US" sz="1400" dirty="0">
                <a:solidFill>
                  <a:schemeClr val="tx2"/>
                </a:solidFill>
              </a:rPr>
              <a:t>. Donec </a:t>
            </a:r>
            <a:r>
              <a:rPr lang="en-US" sz="1400" dirty="0" err="1">
                <a:solidFill>
                  <a:schemeClr val="tx2"/>
                </a:solidFill>
              </a:rPr>
              <a:t>pede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justo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fringilla</a:t>
            </a:r>
            <a:r>
              <a:rPr lang="en-US" sz="1400" dirty="0">
                <a:solidFill>
                  <a:schemeClr val="tx2"/>
                </a:solidFill>
              </a:rPr>
              <a:t> vel, </a:t>
            </a:r>
            <a:r>
              <a:rPr lang="en-US" sz="1400" dirty="0" err="1">
                <a:solidFill>
                  <a:schemeClr val="tx2"/>
                </a:solidFill>
              </a:rPr>
              <a:t>aliquet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nec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vulputate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eget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arcu</a:t>
            </a:r>
            <a:r>
              <a:rPr lang="en-US" sz="1400" dirty="0">
                <a:solidFill>
                  <a:schemeClr val="tx2"/>
                </a:solidFill>
              </a:rPr>
              <a:t>. In </a:t>
            </a:r>
            <a:r>
              <a:rPr lang="en-US" sz="1400" dirty="0" err="1">
                <a:solidFill>
                  <a:schemeClr val="tx2"/>
                </a:solidFill>
              </a:rPr>
              <a:t>enim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justo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rhoncus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ut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imperdiet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aman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terkendali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venenatis</a:t>
            </a:r>
            <a:r>
              <a:rPr lang="en-US" sz="1400" dirty="0">
                <a:solidFill>
                  <a:schemeClr val="tx2"/>
                </a:solidFill>
              </a:rPr>
              <a:t> vitae, </a:t>
            </a:r>
            <a:r>
              <a:rPr lang="en-US" sz="1400" dirty="0" err="1">
                <a:solidFill>
                  <a:schemeClr val="tx2"/>
                </a:solidFill>
              </a:rPr>
              <a:t>justo</a:t>
            </a:r>
            <a:r>
              <a:rPr lang="en-US" sz="1400" dirty="0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33C011-A27E-4301-BBCA-3A702D50950A}"/>
              </a:ext>
            </a:extLst>
          </p:cNvPr>
          <p:cNvSpPr txBox="1"/>
          <p:nvPr/>
        </p:nvSpPr>
        <p:spPr>
          <a:xfrm>
            <a:off x="862439" y="4150993"/>
            <a:ext cx="3794402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Guaranteed Quality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0B9D8F-5A49-4BE2-BCA5-5A834EB33987}"/>
              </a:ext>
            </a:extLst>
          </p:cNvPr>
          <p:cNvSpPr/>
          <p:nvPr/>
        </p:nvSpPr>
        <p:spPr>
          <a:xfrm>
            <a:off x="6731901" y="4059289"/>
            <a:ext cx="4735159" cy="5835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D20CC3-4C57-48C1-A900-159EE7F7A132}"/>
              </a:ext>
            </a:extLst>
          </p:cNvPr>
          <p:cNvSpPr txBox="1"/>
          <p:nvPr/>
        </p:nvSpPr>
        <p:spPr>
          <a:xfrm>
            <a:off x="6886244" y="4811495"/>
            <a:ext cx="4426471" cy="1108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chemeClr val="tx2"/>
                </a:solidFill>
              </a:rPr>
              <a:t>Nulla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consequat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massa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quis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enim</a:t>
            </a:r>
            <a:r>
              <a:rPr lang="en-US" sz="1400" dirty="0">
                <a:solidFill>
                  <a:schemeClr val="tx2"/>
                </a:solidFill>
              </a:rPr>
              <a:t>. Donec </a:t>
            </a:r>
            <a:r>
              <a:rPr lang="en-US" sz="1400" dirty="0" err="1">
                <a:solidFill>
                  <a:schemeClr val="tx2"/>
                </a:solidFill>
              </a:rPr>
              <a:t>pede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justo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fringilla</a:t>
            </a:r>
            <a:r>
              <a:rPr lang="en-US" sz="1400" dirty="0">
                <a:solidFill>
                  <a:schemeClr val="tx2"/>
                </a:solidFill>
              </a:rPr>
              <a:t> vel, </a:t>
            </a:r>
            <a:r>
              <a:rPr lang="en-US" sz="1400" dirty="0" err="1">
                <a:solidFill>
                  <a:schemeClr val="tx2"/>
                </a:solidFill>
              </a:rPr>
              <a:t>aliquet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nec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vulputate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eget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arcu</a:t>
            </a:r>
            <a:r>
              <a:rPr lang="en-US" sz="1400" dirty="0">
                <a:solidFill>
                  <a:schemeClr val="tx2"/>
                </a:solidFill>
              </a:rPr>
              <a:t>. In </a:t>
            </a:r>
            <a:r>
              <a:rPr lang="en-US" sz="1400" dirty="0" err="1">
                <a:solidFill>
                  <a:schemeClr val="tx2"/>
                </a:solidFill>
              </a:rPr>
              <a:t>enim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justo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rhoncus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ut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imperdiet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aman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terkendali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venenatis</a:t>
            </a:r>
            <a:r>
              <a:rPr lang="en-US" sz="1400" dirty="0">
                <a:solidFill>
                  <a:schemeClr val="tx2"/>
                </a:solidFill>
              </a:rPr>
              <a:t> vitae, </a:t>
            </a:r>
            <a:r>
              <a:rPr lang="en-US" sz="1400" dirty="0" err="1">
                <a:solidFill>
                  <a:schemeClr val="tx2"/>
                </a:solidFill>
              </a:rPr>
              <a:t>justo</a:t>
            </a:r>
            <a:r>
              <a:rPr lang="en-US" sz="1400" dirty="0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3103EA-47DA-411E-8C47-D2A8DCA7165A}"/>
              </a:ext>
            </a:extLst>
          </p:cNvPr>
          <p:cNvSpPr txBox="1"/>
          <p:nvPr/>
        </p:nvSpPr>
        <p:spPr>
          <a:xfrm>
            <a:off x="6869398" y="4150993"/>
            <a:ext cx="3544602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Fast Response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C2BCA78-00C0-4059-9CD9-7E92312CA635}"/>
              </a:ext>
            </a:extLst>
          </p:cNvPr>
          <p:cNvSpPr/>
          <p:nvPr/>
        </p:nvSpPr>
        <p:spPr>
          <a:xfrm>
            <a:off x="5152842" y="1862152"/>
            <a:ext cx="195248" cy="1952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AD5E0B4-AC0A-4840-8A97-1FB7C072EFB0}"/>
              </a:ext>
            </a:extLst>
          </p:cNvPr>
          <p:cNvSpPr/>
          <p:nvPr/>
        </p:nvSpPr>
        <p:spPr>
          <a:xfrm>
            <a:off x="5152842" y="4150993"/>
            <a:ext cx="195248" cy="1952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114BE3F-9396-425D-8CF0-825C154DF045}"/>
              </a:ext>
            </a:extLst>
          </p:cNvPr>
          <p:cNvSpPr/>
          <p:nvPr/>
        </p:nvSpPr>
        <p:spPr>
          <a:xfrm>
            <a:off x="11118512" y="1862152"/>
            <a:ext cx="195248" cy="1952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A1C56DB-F0B9-4D58-9096-4499F1510BDF}"/>
              </a:ext>
            </a:extLst>
          </p:cNvPr>
          <p:cNvSpPr/>
          <p:nvPr/>
        </p:nvSpPr>
        <p:spPr>
          <a:xfrm>
            <a:off x="11118512" y="4150993"/>
            <a:ext cx="195248" cy="1952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68197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213E54-B361-48DD-818F-5A4CA0E9B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A8D7EE-CC6F-4750-9063-695BDDAE18DA}" type="slidenum">
              <a:rPr lang="en-US" smtClean="0"/>
              <a:pPr/>
              <a:t>13</a:t>
            </a:fld>
            <a:r>
              <a:rPr lang="en-US" dirty="0"/>
              <a:t>/20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66504-B9B7-49B5-B293-AFF3E8EDC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Spring 2021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F0C178F-0EC7-401B-8B57-9E1225CF79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977049"/>
              </p:ext>
            </p:extLst>
          </p:nvPr>
        </p:nvGraphicFramePr>
        <p:xfrm>
          <a:off x="6256120" y="1300747"/>
          <a:ext cx="5598694" cy="4673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E5DF9C2C-A32B-4B4B-B155-9B5E02151091}"/>
              </a:ext>
            </a:extLst>
          </p:cNvPr>
          <p:cNvGrpSpPr/>
          <p:nvPr/>
        </p:nvGrpSpPr>
        <p:grpSpPr>
          <a:xfrm>
            <a:off x="337185" y="243788"/>
            <a:ext cx="481444" cy="104878"/>
            <a:chOff x="1062841" y="3207408"/>
            <a:chExt cx="1017222" cy="22159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1041DA6-C7A7-4310-8AC6-D43A8900E841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4DC5FC9-9C8A-41FB-8B1C-516AF3E44EF2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84EA892-3E6A-461C-8ED6-80E4DEEAE31C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F375AD2-B7F5-4A88-BAB1-64648C9B118B}"/>
              </a:ext>
            </a:extLst>
          </p:cNvPr>
          <p:cNvSpPr txBox="1"/>
          <p:nvPr/>
        </p:nvSpPr>
        <p:spPr>
          <a:xfrm>
            <a:off x="523815" y="944881"/>
            <a:ext cx="3245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Market Status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DBC4A4-A770-4B11-B1AB-7B3DD3156E8C}"/>
              </a:ext>
            </a:extLst>
          </p:cNvPr>
          <p:cNvSpPr txBox="1"/>
          <p:nvPr/>
        </p:nvSpPr>
        <p:spPr>
          <a:xfrm>
            <a:off x="523814" y="1263115"/>
            <a:ext cx="4866333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MARKETING STRATEGY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BDE821-122A-40E1-94A9-3787665B9D39}"/>
              </a:ext>
            </a:extLst>
          </p:cNvPr>
          <p:cNvSpPr txBox="1"/>
          <p:nvPr/>
        </p:nvSpPr>
        <p:spPr>
          <a:xfrm>
            <a:off x="523814" y="1842984"/>
            <a:ext cx="5572186" cy="84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2"/>
                </a:solidFill>
              </a:rPr>
              <a:t>Lorem ipsum dolor sit </a:t>
            </a:r>
            <a:r>
              <a:rPr lang="en-US" sz="1400" dirty="0" err="1">
                <a:solidFill>
                  <a:schemeClr val="tx2"/>
                </a:solidFill>
              </a:rPr>
              <a:t>amet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consectetuer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adipiscing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elit</a:t>
            </a:r>
            <a:r>
              <a:rPr lang="en-US" sz="1400" dirty="0">
                <a:solidFill>
                  <a:schemeClr val="tx2"/>
                </a:solidFill>
              </a:rPr>
              <a:t>. Aenean </a:t>
            </a:r>
            <a:r>
              <a:rPr lang="en-US" sz="1400" dirty="0" err="1">
                <a:solidFill>
                  <a:schemeClr val="tx2"/>
                </a:solidFill>
              </a:rPr>
              <a:t>commodo</a:t>
            </a:r>
            <a:r>
              <a:rPr lang="en-US" sz="1400" dirty="0">
                <a:solidFill>
                  <a:schemeClr val="tx2"/>
                </a:solidFill>
              </a:rPr>
              <a:t> ligula </a:t>
            </a:r>
            <a:r>
              <a:rPr lang="en-US" sz="1400" dirty="0" err="1">
                <a:solidFill>
                  <a:schemeClr val="tx2"/>
                </a:solidFill>
              </a:rPr>
              <a:t>eget</a:t>
            </a:r>
            <a:r>
              <a:rPr lang="en-US" sz="1400" dirty="0">
                <a:solidFill>
                  <a:schemeClr val="tx2"/>
                </a:solidFill>
              </a:rPr>
              <a:t> dolor. Aenean </a:t>
            </a:r>
            <a:r>
              <a:rPr lang="en-US" sz="1400" dirty="0" err="1">
                <a:solidFill>
                  <a:schemeClr val="tx2"/>
                </a:solidFill>
              </a:rPr>
              <a:t>massa</a:t>
            </a:r>
            <a:r>
              <a:rPr lang="en-US" sz="1400" dirty="0">
                <a:solidFill>
                  <a:schemeClr val="tx2"/>
                </a:solidFill>
              </a:rPr>
              <a:t> cum sociis </a:t>
            </a:r>
            <a:r>
              <a:rPr lang="en-US" sz="1400" dirty="0" err="1">
                <a:solidFill>
                  <a:schemeClr val="tx2"/>
                </a:solidFill>
              </a:rPr>
              <a:t>natoque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penatibus</a:t>
            </a:r>
            <a:r>
              <a:rPr lang="en-US" sz="1400" dirty="0">
                <a:solidFill>
                  <a:schemeClr val="tx2"/>
                </a:solidFill>
              </a:rPr>
              <a:t> et </a:t>
            </a:r>
            <a:r>
              <a:rPr lang="en-US" sz="1400" dirty="0" err="1">
                <a:solidFill>
                  <a:schemeClr val="tx2"/>
                </a:solidFill>
              </a:rPr>
              <a:t>magnis</a:t>
            </a:r>
            <a:r>
              <a:rPr lang="en-US" sz="14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68A8BE-A4DD-4098-9436-E3F73AC3D7A9}"/>
              </a:ext>
            </a:extLst>
          </p:cNvPr>
          <p:cNvSpPr txBox="1"/>
          <p:nvPr/>
        </p:nvSpPr>
        <p:spPr>
          <a:xfrm>
            <a:off x="523814" y="3578084"/>
            <a:ext cx="2556569" cy="84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chemeClr val="tx2"/>
                </a:solidFill>
              </a:rPr>
              <a:t>Consectetuer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adipiscing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elit</a:t>
            </a:r>
            <a:r>
              <a:rPr lang="en-US" sz="1400" dirty="0">
                <a:solidFill>
                  <a:schemeClr val="tx2"/>
                </a:solidFill>
              </a:rPr>
              <a:t>. Aenean </a:t>
            </a:r>
            <a:r>
              <a:rPr lang="en-US" sz="1400" dirty="0" err="1">
                <a:solidFill>
                  <a:schemeClr val="tx2"/>
                </a:solidFill>
              </a:rPr>
              <a:t>commodo</a:t>
            </a:r>
            <a:r>
              <a:rPr lang="en-US" sz="1400" dirty="0">
                <a:solidFill>
                  <a:schemeClr val="tx2"/>
                </a:solidFill>
              </a:rPr>
              <a:t> ligula </a:t>
            </a:r>
            <a:r>
              <a:rPr lang="en-US" sz="1400" dirty="0" err="1">
                <a:solidFill>
                  <a:schemeClr val="tx2"/>
                </a:solidFill>
              </a:rPr>
              <a:t>eget</a:t>
            </a:r>
            <a:r>
              <a:rPr lang="en-US" sz="1400" dirty="0">
                <a:solidFill>
                  <a:schemeClr val="tx2"/>
                </a:solidFill>
              </a:rPr>
              <a:t> dolor.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72152E-7C5C-4C08-84CA-785DA8567738}"/>
              </a:ext>
            </a:extLst>
          </p:cNvPr>
          <p:cNvSpPr txBox="1"/>
          <p:nvPr/>
        </p:nvSpPr>
        <p:spPr>
          <a:xfrm>
            <a:off x="523814" y="3163798"/>
            <a:ext cx="14333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</a:rPr>
              <a:t>01.</a:t>
            </a:r>
            <a:endParaRPr lang="en-US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BFD980-1AE8-40CC-BF93-694BF366C7EA}"/>
              </a:ext>
            </a:extLst>
          </p:cNvPr>
          <p:cNvSpPr txBox="1"/>
          <p:nvPr/>
        </p:nvSpPr>
        <p:spPr>
          <a:xfrm>
            <a:off x="3464476" y="3578084"/>
            <a:ext cx="2556569" cy="84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chemeClr val="tx2"/>
                </a:solidFill>
              </a:rPr>
              <a:t>Consectetuer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adipiscing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elit</a:t>
            </a:r>
            <a:r>
              <a:rPr lang="en-US" sz="1400" dirty="0">
                <a:solidFill>
                  <a:schemeClr val="tx2"/>
                </a:solidFill>
              </a:rPr>
              <a:t>. Aenean </a:t>
            </a:r>
            <a:r>
              <a:rPr lang="en-US" sz="1400" dirty="0" err="1">
                <a:solidFill>
                  <a:schemeClr val="tx2"/>
                </a:solidFill>
              </a:rPr>
              <a:t>commodo</a:t>
            </a:r>
            <a:r>
              <a:rPr lang="en-US" sz="1400" dirty="0">
                <a:solidFill>
                  <a:schemeClr val="tx2"/>
                </a:solidFill>
              </a:rPr>
              <a:t> ligula </a:t>
            </a:r>
            <a:r>
              <a:rPr lang="en-US" sz="1400" dirty="0" err="1">
                <a:solidFill>
                  <a:schemeClr val="tx2"/>
                </a:solidFill>
              </a:rPr>
              <a:t>eget</a:t>
            </a:r>
            <a:r>
              <a:rPr lang="en-US" sz="1400" dirty="0">
                <a:solidFill>
                  <a:schemeClr val="tx2"/>
                </a:solidFill>
              </a:rPr>
              <a:t> dolor.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72BE9D-9ECE-4A7D-B3FF-1A8B3C2B8413}"/>
              </a:ext>
            </a:extLst>
          </p:cNvPr>
          <p:cNvSpPr txBox="1"/>
          <p:nvPr/>
        </p:nvSpPr>
        <p:spPr>
          <a:xfrm>
            <a:off x="3464476" y="3163798"/>
            <a:ext cx="14333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+mj-lt"/>
              </a:rPr>
              <a:t>02.</a:t>
            </a:r>
            <a:endParaRPr lang="en-US" sz="2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4BDB90-FBD5-495C-9CC6-BFD00B2823D3}"/>
              </a:ext>
            </a:extLst>
          </p:cNvPr>
          <p:cNvSpPr txBox="1"/>
          <p:nvPr/>
        </p:nvSpPr>
        <p:spPr>
          <a:xfrm>
            <a:off x="523814" y="5204250"/>
            <a:ext cx="2556569" cy="84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chemeClr val="tx2"/>
                </a:solidFill>
              </a:rPr>
              <a:t>Consectetuer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adipiscing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elit</a:t>
            </a:r>
            <a:r>
              <a:rPr lang="en-US" sz="1400" dirty="0">
                <a:solidFill>
                  <a:schemeClr val="tx2"/>
                </a:solidFill>
              </a:rPr>
              <a:t>. Aenean </a:t>
            </a:r>
            <a:r>
              <a:rPr lang="en-US" sz="1400" dirty="0" err="1">
                <a:solidFill>
                  <a:schemeClr val="tx2"/>
                </a:solidFill>
              </a:rPr>
              <a:t>commodo</a:t>
            </a:r>
            <a:r>
              <a:rPr lang="en-US" sz="1400" dirty="0">
                <a:solidFill>
                  <a:schemeClr val="tx2"/>
                </a:solidFill>
              </a:rPr>
              <a:t> ligula </a:t>
            </a:r>
            <a:r>
              <a:rPr lang="en-US" sz="1400" dirty="0" err="1">
                <a:solidFill>
                  <a:schemeClr val="tx2"/>
                </a:solidFill>
              </a:rPr>
              <a:t>eget</a:t>
            </a:r>
            <a:r>
              <a:rPr lang="en-US" sz="1400" dirty="0">
                <a:solidFill>
                  <a:schemeClr val="tx2"/>
                </a:solidFill>
              </a:rPr>
              <a:t> dolor.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5B254E-E637-4582-896C-E678F47AA48A}"/>
              </a:ext>
            </a:extLst>
          </p:cNvPr>
          <p:cNvSpPr txBox="1"/>
          <p:nvPr/>
        </p:nvSpPr>
        <p:spPr>
          <a:xfrm>
            <a:off x="523814" y="4789964"/>
            <a:ext cx="14333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  <a:latin typeface="+mj-lt"/>
              </a:rPr>
              <a:t>03.</a:t>
            </a:r>
            <a:endParaRPr lang="en-US" sz="24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163E94-8342-4F97-B9BF-45B40BA9D31E}"/>
              </a:ext>
            </a:extLst>
          </p:cNvPr>
          <p:cNvSpPr txBox="1"/>
          <p:nvPr/>
        </p:nvSpPr>
        <p:spPr>
          <a:xfrm>
            <a:off x="3464476" y="5204250"/>
            <a:ext cx="2556569" cy="84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chemeClr val="tx2"/>
                </a:solidFill>
              </a:rPr>
              <a:t>Consectetuer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adipiscing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elit</a:t>
            </a:r>
            <a:r>
              <a:rPr lang="en-US" sz="1400" dirty="0">
                <a:solidFill>
                  <a:schemeClr val="tx2"/>
                </a:solidFill>
              </a:rPr>
              <a:t>. Aenean </a:t>
            </a:r>
            <a:r>
              <a:rPr lang="en-US" sz="1400" dirty="0" err="1">
                <a:solidFill>
                  <a:schemeClr val="tx2"/>
                </a:solidFill>
              </a:rPr>
              <a:t>commodo</a:t>
            </a:r>
            <a:r>
              <a:rPr lang="en-US" sz="1400" dirty="0">
                <a:solidFill>
                  <a:schemeClr val="tx2"/>
                </a:solidFill>
              </a:rPr>
              <a:t> ligula </a:t>
            </a:r>
            <a:r>
              <a:rPr lang="en-US" sz="1400" dirty="0" err="1">
                <a:solidFill>
                  <a:schemeClr val="tx2"/>
                </a:solidFill>
              </a:rPr>
              <a:t>eget</a:t>
            </a:r>
            <a:r>
              <a:rPr lang="en-US" sz="1400" dirty="0">
                <a:solidFill>
                  <a:schemeClr val="tx2"/>
                </a:solidFill>
              </a:rPr>
              <a:t> dolor.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93ECFD-A01B-4263-806F-F235D18FD57D}"/>
              </a:ext>
            </a:extLst>
          </p:cNvPr>
          <p:cNvSpPr txBox="1"/>
          <p:nvPr/>
        </p:nvSpPr>
        <p:spPr>
          <a:xfrm>
            <a:off x="3464476" y="4789964"/>
            <a:ext cx="14333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+mj-lt"/>
              </a:rPr>
              <a:t>04.</a:t>
            </a:r>
            <a:endParaRPr lang="en-US" sz="2400" dirty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032966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027D2CB-CD1C-440F-81DB-972804D0FBDE}"/>
              </a:ext>
            </a:extLst>
          </p:cNvPr>
          <p:cNvSpPr/>
          <p:nvPr/>
        </p:nvSpPr>
        <p:spPr>
          <a:xfrm>
            <a:off x="747515" y="-1"/>
            <a:ext cx="4167386" cy="59502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6655C2-123B-4A57-8C36-99E734A22EC1}"/>
              </a:ext>
            </a:extLst>
          </p:cNvPr>
          <p:cNvGrpSpPr/>
          <p:nvPr/>
        </p:nvGrpSpPr>
        <p:grpSpPr>
          <a:xfrm>
            <a:off x="1178505" y="1219201"/>
            <a:ext cx="3234196" cy="6138722"/>
            <a:chOff x="7124700" y="1142285"/>
            <a:chExt cx="4038600" cy="8050316"/>
          </a:xfrm>
        </p:grpSpPr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DC3E514D-682D-4DFE-B6E9-EE7FBA695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1583" y="1142285"/>
              <a:ext cx="3980699" cy="8050316"/>
            </a:xfrm>
            <a:custGeom>
              <a:avLst/>
              <a:gdLst>
                <a:gd name="T0" fmla="*/ 297 w 1925"/>
                <a:gd name="T1" fmla="*/ 3893 h 3893"/>
                <a:gd name="T2" fmla="*/ 266 w 1925"/>
                <a:gd name="T3" fmla="*/ 3892 h 3893"/>
                <a:gd name="T4" fmla="*/ 209 w 1925"/>
                <a:gd name="T5" fmla="*/ 3880 h 3893"/>
                <a:gd name="T6" fmla="*/ 155 w 1925"/>
                <a:gd name="T7" fmla="*/ 3858 h 3893"/>
                <a:gd name="T8" fmla="*/ 108 w 1925"/>
                <a:gd name="T9" fmla="*/ 3826 h 3893"/>
                <a:gd name="T10" fmla="*/ 68 w 1925"/>
                <a:gd name="T11" fmla="*/ 3786 h 3893"/>
                <a:gd name="T12" fmla="*/ 37 w 1925"/>
                <a:gd name="T13" fmla="*/ 3738 h 3893"/>
                <a:gd name="T14" fmla="*/ 14 w 1925"/>
                <a:gd name="T15" fmla="*/ 3686 h 3893"/>
                <a:gd name="T16" fmla="*/ 2 w 1925"/>
                <a:gd name="T17" fmla="*/ 3629 h 3893"/>
                <a:gd name="T18" fmla="*/ 0 w 1925"/>
                <a:gd name="T19" fmla="*/ 295 h 3893"/>
                <a:gd name="T20" fmla="*/ 2 w 1925"/>
                <a:gd name="T21" fmla="*/ 265 h 3893"/>
                <a:gd name="T22" fmla="*/ 14 w 1925"/>
                <a:gd name="T23" fmla="*/ 207 h 3893"/>
                <a:gd name="T24" fmla="*/ 37 w 1925"/>
                <a:gd name="T25" fmla="*/ 155 h 3893"/>
                <a:gd name="T26" fmla="*/ 68 w 1925"/>
                <a:gd name="T27" fmla="*/ 108 h 3893"/>
                <a:gd name="T28" fmla="*/ 108 w 1925"/>
                <a:gd name="T29" fmla="*/ 68 h 3893"/>
                <a:gd name="T30" fmla="*/ 155 w 1925"/>
                <a:gd name="T31" fmla="*/ 36 h 3893"/>
                <a:gd name="T32" fmla="*/ 209 w 1925"/>
                <a:gd name="T33" fmla="*/ 14 h 3893"/>
                <a:gd name="T34" fmla="*/ 266 w 1925"/>
                <a:gd name="T35" fmla="*/ 2 h 3893"/>
                <a:gd name="T36" fmla="*/ 1629 w 1925"/>
                <a:gd name="T37" fmla="*/ 0 h 3893"/>
                <a:gd name="T38" fmla="*/ 1659 w 1925"/>
                <a:gd name="T39" fmla="*/ 2 h 3893"/>
                <a:gd name="T40" fmla="*/ 1718 w 1925"/>
                <a:gd name="T41" fmla="*/ 14 h 3893"/>
                <a:gd name="T42" fmla="*/ 1770 w 1925"/>
                <a:gd name="T43" fmla="*/ 36 h 3893"/>
                <a:gd name="T44" fmla="*/ 1817 w 1925"/>
                <a:gd name="T45" fmla="*/ 68 h 3893"/>
                <a:gd name="T46" fmla="*/ 1858 w 1925"/>
                <a:gd name="T47" fmla="*/ 108 h 3893"/>
                <a:gd name="T48" fmla="*/ 1890 w 1925"/>
                <a:gd name="T49" fmla="*/ 155 h 3893"/>
                <a:gd name="T50" fmla="*/ 1911 w 1925"/>
                <a:gd name="T51" fmla="*/ 207 h 3893"/>
                <a:gd name="T52" fmla="*/ 1923 w 1925"/>
                <a:gd name="T53" fmla="*/ 265 h 3893"/>
                <a:gd name="T54" fmla="*/ 1925 w 1925"/>
                <a:gd name="T55" fmla="*/ 3599 h 3893"/>
                <a:gd name="T56" fmla="*/ 1923 w 1925"/>
                <a:gd name="T57" fmla="*/ 3629 h 3893"/>
                <a:gd name="T58" fmla="*/ 1911 w 1925"/>
                <a:gd name="T59" fmla="*/ 3686 h 3893"/>
                <a:gd name="T60" fmla="*/ 1890 w 1925"/>
                <a:gd name="T61" fmla="*/ 3738 h 3893"/>
                <a:gd name="T62" fmla="*/ 1858 w 1925"/>
                <a:gd name="T63" fmla="*/ 3786 h 3893"/>
                <a:gd name="T64" fmla="*/ 1817 w 1925"/>
                <a:gd name="T65" fmla="*/ 3826 h 3893"/>
                <a:gd name="T66" fmla="*/ 1770 w 1925"/>
                <a:gd name="T67" fmla="*/ 3858 h 3893"/>
                <a:gd name="T68" fmla="*/ 1718 w 1925"/>
                <a:gd name="T69" fmla="*/ 3880 h 3893"/>
                <a:gd name="T70" fmla="*/ 1659 w 1925"/>
                <a:gd name="T71" fmla="*/ 3892 h 3893"/>
                <a:gd name="T72" fmla="*/ 1629 w 1925"/>
                <a:gd name="T73" fmla="*/ 3893 h 3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25" h="3893">
                  <a:moveTo>
                    <a:pt x="1629" y="3893"/>
                  </a:moveTo>
                  <a:lnTo>
                    <a:pt x="297" y="3893"/>
                  </a:lnTo>
                  <a:lnTo>
                    <a:pt x="297" y="3893"/>
                  </a:lnTo>
                  <a:lnTo>
                    <a:pt x="266" y="3892"/>
                  </a:lnTo>
                  <a:lnTo>
                    <a:pt x="238" y="3886"/>
                  </a:lnTo>
                  <a:lnTo>
                    <a:pt x="209" y="3880"/>
                  </a:lnTo>
                  <a:lnTo>
                    <a:pt x="182" y="3870"/>
                  </a:lnTo>
                  <a:lnTo>
                    <a:pt x="155" y="3858"/>
                  </a:lnTo>
                  <a:lnTo>
                    <a:pt x="132" y="3843"/>
                  </a:lnTo>
                  <a:lnTo>
                    <a:pt x="108" y="3826"/>
                  </a:lnTo>
                  <a:lnTo>
                    <a:pt x="88" y="3807"/>
                  </a:lnTo>
                  <a:lnTo>
                    <a:pt x="68" y="3786"/>
                  </a:lnTo>
                  <a:lnTo>
                    <a:pt x="51" y="3764"/>
                  </a:lnTo>
                  <a:lnTo>
                    <a:pt x="37" y="3738"/>
                  </a:lnTo>
                  <a:lnTo>
                    <a:pt x="24" y="3713"/>
                  </a:lnTo>
                  <a:lnTo>
                    <a:pt x="14" y="3686"/>
                  </a:lnTo>
                  <a:lnTo>
                    <a:pt x="7" y="3658"/>
                  </a:lnTo>
                  <a:lnTo>
                    <a:pt x="2" y="3629"/>
                  </a:lnTo>
                  <a:lnTo>
                    <a:pt x="0" y="3599"/>
                  </a:lnTo>
                  <a:lnTo>
                    <a:pt x="0" y="295"/>
                  </a:lnTo>
                  <a:lnTo>
                    <a:pt x="0" y="295"/>
                  </a:lnTo>
                  <a:lnTo>
                    <a:pt x="2" y="265"/>
                  </a:lnTo>
                  <a:lnTo>
                    <a:pt x="7" y="236"/>
                  </a:lnTo>
                  <a:lnTo>
                    <a:pt x="14" y="207"/>
                  </a:lnTo>
                  <a:lnTo>
                    <a:pt x="24" y="180"/>
                  </a:lnTo>
                  <a:lnTo>
                    <a:pt x="37" y="155"/>
                  </a:lnTo>
                  <a:lnTo>
                    <a:pt x="51" y="130"/>
                  </a:lnTo>
                  <a:lnTo>
                    <a:pt x="68" y="108"/>
                  </a:lnTo>
                  <a:lnTo>
                    <a:pt x="88" y="86"/>
                  </a:lnTo>
                  <a:lnTo>
                    <a:pt x="108" y="68"/>
                  </a:lnTo>
                  <a:lnTo>
                    <a:pt x="132" y="51"/>
                  </a:lnTo>
                  <a:lnTo>
                    <a:pt x="155" y="36"/>
                  </a:lnTo>
                  <a:lnTo>
                    <a:pt x="182" y="22"/>
                  </a:lnTo>
                  <a:lnTo>
                    <a:pt x="209" y="14"/>
                  </a:lnTo>
                  <a:lnTo>
                    <a:pt x="238" y="6"/>
                  </a:lnTo>
                  <a:lnTo>
                    <a:pt x="266" y="2"/>
                  </a:lnTo>
                  <a:lnTo>
                    <a:pt x="297" y="0"/>
                  </a:lnTo>
                  <a:lnTo>
                    <a:pt x="1629" y="0"/>
                  </a:lnTo>
                  <a:lnTo>
                    <a:pt x="1629" y="0"/>
                  </a:lnTo>
                  <a:lnTo>
                    <a:pt x="1659" y="2"/>
                  </a:lnTo>
                  <a:lnTo>
                    <a:pt x="1689" y="6"/>
                  </a:lnTo>
                  <a:lnTo>
                    <a:pt x="1718" y="14"/>
                  </a:lnTo>
                  <a:lnTo>
                    <a:pt x="1745" y="22"/>
                  </a:lnTo>
                  <a:lnTo>
                    <a:pt x="1770" y="36"/>
                  </a:lnTo>
                  <a:lnTo>
                    <a:pt x="1794" y="51"/>
                  </a:lnTo>
                  <a:lnTo>
                    <a:pt x="1817" y="68"/>
                  </a:lnTo>
                  <a:lnTo>
                    <a:pt x="1837" y="86"/>
                  </a:lnTo>
                  <a:lnTo>
                    <a:pt x="1858" y="108"/>
                  </a:lnTo>
                  <a:lnTo>
                    <a:pt x="1874" y="130"/>
                  </a:lnTo>
                  <a:lnTo>
                    <a:pt x="1890" y="155"/>
                  </a:lnTo>
                  <a:lnTo>
                    <a:pt x="1901" y="180"/>
                  </a:lnTo>
                  <a:lnTo>
                    <a:pt x="1911" y="207"/>
                  </a:lnTo>
                  <a:lnTo>
                    <a:pt x="1918" y="236"/>
                  </a:lnTo>
                  <a:lnTo>
                    <a:pt x="1923" y="265"/>
                  </a:lnTo>
                  <a:lnTo>
                    <a:pt x="1925" y="295"/>
                  </a:lnTo>
                  <a:lnTo>
                    <a:pt x="1925" y="3599"/>
                  </a:lnTo>
                  <a:lnTo>
                    <a:pt x="1925" y="3599"/>
                  </a:lnTo>
                  <a:lnTo>
                    <a:pt x="1923" y="3629"/>
                  </a:lnTo>
                  <a:lnTo>
                    <a:pt x="1918" y="3658"/>
                  </a:lnTo>
                  <a:lnTo>
                    <a:pt x="1911" y="3686"/>
                  </a:lnTo>
                  <a:lnTo>
                    <a:pt x="1901" y="3713"/>
                  </a:lnTo>
                  <a:lnTo>
                    <a:pt x="1890" y="3738"/>
                  </a:lnTo>
                  <a:lnTo>
                    <a:pt x="1874" y="3764"/>
                  </a:lnTo>
                  <a:lnTo>
                    <a:pt x="1858" y="3786"/>
                  </a:lnTo>
                  <a:lnTo>
                    <a:pt x="1837" y="3807"/>
                  </a:lnTo>
                  <a:lnTo>
                    <a:pt x="1817" y="3826"/>
                  </a:lnTo>
                  <a:lnTo>
                    <a:pt x="1794" y="3843"/>
                  </a:lnTo>
                  <a:lnTo>
                    <a:pt x="1770" y="3858"/>
                  </a:lnTo>
                  <a:lnTo>
                    <a:pt x="1745" y="3870"/>
                  </a:lnTo>
                  <a:lnTo>
                    <a:pt x="1718" y="3880"/>
                  </a:lnTo>
                  <a:lnTo>
                    <a:pt x="1689" y="3886"/>
                  </a:lnTo>
                  <a:lnTo>
                    <a:pt x="1659" y="3892"/>
                  </a:lnTo>
                  <a:lnTo>
                    <a:pt x="1629" y="3893"/>
                  </a:lnTo>
                  <a:lnTo>
                    <a:pt x="1629" y="38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576CF1C3-577F-40A2-8124-E2FD7A0A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9072" y="1185711"/>
              <a:ext cx="448734" cy="7965532"/>
            </a:xfrm>
            <a:custGeom>
              <a:avLst/>
              <a:gdLst>
                <a:gd name="T0" fmla="*/ 0 w 217"/>
                <a:gd name="T1" fmla="*/ 0 h 3852"/>
                <a:gd name="T2" fmla="*/ 42 w 217"/>
                <a:gd name="T3" fmla="*/ 20 h 3852"/>
                <a:gd name="T4" fmla="*/ 81 w 217"/>
                <a:gd name="T5" fmla="*/ 45 h 3852"/>
                <a:gd name="T6" fmla="*/ 115 w 217"/>
                <a:gd name="T7" fmla="*/ 77 h 3852"/>
                <a:gd name="T8" fmla="*/ 143 w 217"/>
                <a:gd name="T9" fmla="*/ 112 h 3852"/>
                <a:gd name="T10" fmla="*/ 168 w 217"/>
                <a:gd name="T11" fmla="*/ 153 h 3852"/>
                <a:gd name="T12" fmla="*/ 185 w 217"/>
                <a:gd name="T13" fmla="*/ 196 h 3852"/>
                <a:gd name="T14" fmla="*/ 197 w 217"/>
                <a:gd name="T15" fmla="*/ 244 h 3852"/>
                <a:gd name="T16" fmla="*/ 200 w 217"/>
                <a:gd name="T17" fmla="*/ 292 h 3852"/>
                <a:gd name="T18" fmla="*/ 200 w 217"/>
                <a:gd name="T19" fmla="*/ 3559 h 3852"/>
                <a:gd name="T20" fmla="*/ 197 w 217"/>
                <a:gd name="T21" fmla="*/ 3608 h 3852"/>
                <a:gd name="T22" fmla="*/ 185 w 217"/>
                <a:gd name="T23" fmla="*/ 3655 h 3852"/>
                <a:gd name="T24" fmla="*/ 168 w 217"/>
                <a:gd name="T25" fmla="*/ 3699 h 3852"/>
                <a:gd name="T26" fmla="*/ 143 w 217"/>
                <a:gd name="T27" fmla="*/ 3738 h 3852"/>
                <a:gd name="T28" fmla="*/ 115 w 217"/>
                <a:gd name="T29" fmla="*/ 3775 h 3852"/>
                <a:gd name="T30" fmla="*/ 81 w 217"/>
                <a:gd name="T31" fmla="*/ 3805 h 3852"/>
                <a:gd name="T32" fmla="*/ 42 w 217"/>
                <a:gd name="T33" fmla="*/ 3832 h 3852"/>
                <a:gd name="T34" fmla="*/ 0 w 217"/>
                <a:gd name="T35" fmla="*/ 3852 h 3852"/>
                <a:gd name="T36" fmla="*/ 22 w 217"/>
                <a:gd name="T37" fmla="*/ 3845 h 3852"/>
                <a:gd name="T38" fmla="*/ 66 w 217"/>
                <a:gd name="T39" fmla="*/ 3827 h 3852"/>
                <a:gd name="T40" fmla="*/ 104 w 217"/>
                <a:gd name="T41" fmla="*/ 3802 h 3852"/>
                <a:gd name="T42" fmla="*/ 140 w 217"/>
                <a:gd name="T43" fmla="*/ 3771 h 3852"/>
                <a:gd name="T44" fmla="*/ 168 w 217"/>
                <a:gd name="T45" fmla="*/ 3734 h 3852"/>
                <a:gd name="T46" fmla="*/ 192 w 217"/>
                <a:gd name="T47" fmla="*/ 3694 h 3852"/>
                <a:gd name="T48" fmla="*/ 207 w 217"/>
                <a:gd name="T49" fmla="*/ 3650 h 3852"/>
                <a:gd name="T50" fmla="*/ 215 w 217"/>
                <a:gd name="T51" fmla="*/ 3601 h 3852"/>
                <a:gd name="T52" fmla="*/ 217 w 217"/>
                <a:gd name="T53" fmla="*/ 274 h 3852"/>
                <a:gd name="T54" fmla="*/ 215 w 217"/>
                <a:gd name="T55" fmla="*/ 249 h 3852"/>
                <a:gd name="T56" fmla="*/ 207 w 217"/>
                <a:gd name="T57" fmla="*/ 202 h 3852"/>
                <a:gd name="T58" fmla="*/ 192 w 217"/>
                <a:gd name="T59" fmla="*/ 158 h 3852"/>
                <a:gd name="T60" fmla="*/ 168 w 217"/>
                <a:gd name="T61" fmla="*/ 117 h 3852"/>
                <a:gd name="T62" fmla="*/ 140 w 217"/>
                <a:gd name="T63" fmla="*/ 80 h 3852"/>
                <a:gd name="T64" fmla="*/ 104 w 217"/>
                <a:gd name="T65" fmla="*/ 50 h 3852"/>
                <a:gd name="T66" fmla="*/ 66 w 217"/>
                <a:gd name="T67" fmla="*/ 25 h 3852"/>
                <a:gd name="T68" fmla="*/ 22 w 217"/>
                <a:gd name="T69" fmla="*/ 6 h 3852"/>
                <a:gd name="T70" fmla="*/ 0 w 217"/>
                <a:gd name="T71" fmla="*/ 0 h 3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7" h="3852">
                  <a:moveTo>
                    <a:pt x="0" y="0"/>
                  </a:moveTo>
                  <a:lnTo>
                    <a:pt x="0" y="0"/>
                  </a:lnTo>
                  <a:lnTo>
                    <a:pt x="20" y="10"/>
                  </a:lnTo>
                  <a:lnTo>
                    <a:pt x="42" y="20"/>
                  </a:lnTo>
                  <a:lnTo>
                    <a:pt x="62" y="32"/>
                  </a:lnTo>
                  <a:lnTo>
                    <a:pt x="81" y="45"/>
                  </a:lnTo>
                  <a:lnTo>
                    <a:pt x="98" y="60"/>
                  </a:lnTo>
                  <a:lnTo>
                    <a:pt x="115" y="77"/>
                  </a:lnTo>
                  <a:lnTo>
                    <a:pt x="130" y="94"/>
                  </a:lnTo>
                  <a:lnTo>
                    <a:pt x="143" y="112"/>
                  </a:lnTo>
                  <a:lnTo>
                    <a:pt x="157" y="133"/>
                  </a:lnTo>
                  <a:lnTo>
                    <a:pt x="168" y="153"/>
                  </a:lnTo>
                  <a:lnTo>
                    <a:pt x="177" y="175"/>
                  </a:lnTo>
                  <a:lnTo>
                    <a:pt x="185" y="196"/>
                  </a:lnTo>
                  <a:lnTo>
                    <a:pt x="192" y="220"/>
                  </a:lnTo>
                  <a:lnTo>
                    <a:pt x="197" y="244"/>
                  </a:lnTo>
                  <a:lnTo>
                    <a:pt x="199" y="267"/>
                  </a:lnTo>
                  <a:lnTo>
                    <a:pt x="200" y="292"/>
                  </a:lnTo>
                  <a:lnTo>
                    <a:pt x="200" y="3559"/>
                  </a:lnTo>
                  <a:lnTo>
                    <a:pt x="200" y="3559"/>
                  </a:lnTo>
                  <a:lnTo>
                    <a:pt x="199" y="3583"/>
                  </a:lnTo>
                  <a:lnTo>
                    <a:pt x="197" y="3608"/>
                  </a:lnTo>
                  <a:lnTo>
                    <a:pt x="192" y="3632"/>
                  </a:lnTo>
                  <a:lnTo>
                    <a:pt x="185" y="3655"/>
                  </a:lnTo>
                  <a:lnTo>
                    <a:pt x="177" y="3677"/>
                  </a:lnTo>
                  <a:lnTo>
                    <a:pt x="168" y="3699"/>
                  </a:lnTo>
                  <a:lnTo>
                    <a:pt x="157" y="3719"/>
                  </a:lnTo>
                  <a:lnTo>
                    <a:pt x="143" y="3738"/>
                  </a:lnTo>
                  <a:lnTo>
                    <a:pt x="130" y="3756"/>
                  </a:lnTo>
                  <a:lnTo>
                    <a:pt x="115" y="3775"/>
                  </a:lnTo>
                  <a:lnTo>
                    <a:pt x="98" y="3790"/>
                  </a:lnTo>
                  <a:lnTo>
                    <a:pt x="81" y="3805"/>
                  </a:lnTo>
                  <a:lnTo>
                    <a:pt x="62" y="3818"/>
                  </a:lnTo>
                  <a:lnTo>
                    <a:pt x="42" y="3832"/>
                  </a:lnTo>
                  <a:lnTo>
                    <a:pt x="20" y="3842"/>
                  </a:lnTo>
                  <a:lnTo>
                    <a:pt x="0" y="3852"/>
                  </a:lnTo>
                  <a:lnTo>
                    <a:pt x="0" y="3852"/>
                  </a:lnTo>
                  <a:lnTo>
                    <a:pt x="22" y="3845"/>
                  </a:lnTo>
                  <a:lnTo>
                    <a:pt x="44" y="3837"/>
                  </a:lnTo>
                  <a:lnTo>
                    <a:pt x="66" y="3827"/>
                  </a:lnTo>
                  <a:lnTo>
                    <a:pt x="86" y="3815"/>
                  </a:lnTo>
                  <a:lnTo>
                    <a:pt x="104" y="3802"/>
                  </a:lnTo>
                  <a:lnTo>
                    <a:pt x="123" y="3786"/>
                  </a:lnTo>
                  <a:lnTo>
                    <a:pt x="140" y="3771"/>
                  </a:lnTo>
                  <a:lnTo>
                    <a:pt x="155" y="3753"/>
                  </a:lnTo>
                  <a:lnTo>
                    <a:pt x="168" y="3734"/>
                  </a:lnTo>
                  <a:lnTo>
                    <a:pt x="180" y="3714"/>
                  </a:lnTo>
                  <a:lnTo>
                    <a:pt x="192" y="3694"/>
                  </a:lnTo>
                  <a:lnTo>
                    <a:pt x="200" y="3672"/>
                  </a:lnTo>
                  <a:lnTo>
                    <a:pt x="207" y="3650"/>
                  </a:lnTo>
                  <a:lnTo>
                    <a:pt x="212" y="3627"/>
                  </a:lnTo>
                  <a:lnTo>
                    <a:pt x="215" y="3601"/>
                  </a:lnTo>
                  <a:lnTo>
                    <a:pt x="217" y="3578"/>
                  </a:lnTo>
                  <a:lnTo>
                    <a:pt x="217" y="274"/>
                  </a:lnTo>
                  <a:lnTo>
                    <a:pt x="217" y="274"/>
                  </a:lnTo>
                  <a:lnTo>
                    <a:pt x="215" y="249"/>
                  </a:lnTo>
                  <a:lnTo>
                    <a:pt x="212" y="225"/>
                  </a:lnTo>
                  <a:lnTo>
                    <a:pt x="207" y="202"/>
                  </a:lnTo>
                  <a:lnTo>
                    <a:pt x="200" y="180"/>
                  </a:lnTo>
                  <a:lnTo>
                    <a:pt x="192" y="158"/>
                  </a:lnTo>
                  <a:lnTo>
                    <a:pt x="180" y="136"/>
                  </a:lnTo>
                  <a:lnTo>
                    <a:pt x="168" y="117"/>
                  </a:lnTo>
                  <a:lnTo>
                    <a:pt x="155" y="97"/>
                  </a:lnTo>
                  <a:lnTo>
                    <a:pt x="140" y="80"/>
                  </a:lnTo>
                  <a:lnTo>
                    <a:pt x="123" y="64"/>
                  </a:lnTo>
                  <a:lnTo>
                    <a:pt x="104" y="50"/>
                  </a:lnTo>
                  <a:lnTo>
                    <a:pt x="86" y="37"/>
                  </a:lnTo>
                  <a:lnTo>
                    <a:pt x="66" y="25"/>
                  </a:lnTo>
                  <a:lnTo>
                    <a:pt x="44" y="15"/>
                  </a:lnTo>
                  <a:lnTo>
                    <a:pt x="2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3">
              <a:extLst>
                <a:ext uri="{FF2B5EF4-FFF2-40B4-BE49-F238E27FC236}">
                  <a16:creationId xmlns:a16="http://schemas.microsoft.com/office/drawing/2014/main" id="{CDF8FFD2-390D-4E1E-873B-8C2EA3170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0534" y="1181576"/>
              <a:ext cx="469413" cy="7973803"/>
            </a:xfrm>
            <a:custGeom>
              <a:avLst/>
              <a:gdLst>
                <a:gd name="T0" fmla="*/ 20 w 227"/>
                <a:gd name="T1" fmla="*/ 294 h 3856"/>
                <a:gd name="T2" fmla="*/ 22 w 227"/>
                <a:gd name="T3" fmla="*/ 269 h 3856"/>
                <a:gd name="T4" fmla="*/ 29 w 227"/>
                <a:gd name="T5" fmla="*/ 220 h 3856"/>
                <a:gd name="T6" fmla="*/ 44 w 227"/>
                <a:gd name="T7" fmla="*/ 175 h 3856"/>
                <a:gd name="T8" fmla="*/ 66 w 227"/>
                <a:gd name="T9" fmla="*/ 133 h 3856"/>
                <a:gd name="T10" fmla="*/ 92 w 227"/>
                <a:gd name="T11" fmla="*/ 94 h 3856"/>
                <a:gd name="T12" fmla="*/ 126 w 227"/>
                <a:gd name="T13" fmla="*/ 61 h 3856"/>
                <a:gd name="T14" fmla="*/ 163 w 227"/>
                <a:gd name="T15" fmla="*/ 32 h 3856"/>
                <a:gd name="T16" fmla="*/ 205 w 227"/>
                <a:gd name="T17" fmla="*/ 8 h 3856"/>
                <a:gd name="T18" fmla="*/ 227 w 227"/>
                <a:gd name="T19" fmla="*/ 0 h 3856"/>
                <a:gd name="T20" fmla="*/ 180 w 227"/>
                <a:gd name="T21" fmla="*/ 13 h 3856"/>
                <a:gd name="T22" fmla="*/ 136 w 227"/>
                <a:gd name="T23" fmla="*/ 35 h 3856"/>
                <a:gd name="T24" fmla="*/ 99 w 227"/>
                <a:gd name="T25" fmla="*/ 62 h 3856"/>
                <a:gd name="T26" fmla="*/ 66 w 227"/>
                <a:gd name="T27" fmla="*/ 96 h 3856"/>
                <a:gd name="T28" fmla="*/ 39 w 227"/>
                <a:gd name="T29" fmla="*/ 136 h 3856"/>
                <a:gd name="T30" fmla="*/ 18 w 227"/>
                <a:gd name="T31" fmla="*/ 178 h 3856"/>
                <a:gd name="T32" fmla="*/ 5 w 227"/>
                <a:gd name="T33" fmla="*/ 225 h 3856"/>
                <a:gd name="T34" fmla="*/ 0 w 227"/>
                <a:gd name="T35" fmla="*/ 276 h 3856"/>
                <a:gd name="T36" fmla="*/ 0 w 227"/>
                <a:gd name="T37" fmla="*/ 3580 h 3856"/>
                <a:gd name="T38" fmla="*/ 5 w 227"/>
                <a:gd name="T39" fmla="*/ 3629 h 3856"/>
                <a:gd name="T40" fmla="*/ 18 w 227"/>
                <a:gd name="T41" fmla="*/ 3676 h 3856"/>
                <a:gd name="T42" fmla="*/ 39 w 227"/>
                <a:gd name="T43" fmla="*/ 3719 h 3856"/>
                <a:gd name="T44" fmla="*/ 66 w 227"/>
                <a:gd name="T45" fmla="*/ 3758 h 3856"/>
                <a:gd name="T46" fmla="*/ 99 w 227"/>
                <a:gd name="T47" fmla="*/ 3793 h 3856"/>
                <a:gd name="T48" fmla="*/ 136 w 227"/>
                <a:gd name="T49" fmla="*/ 3820 h 3856"/>
                <a:gd name="T50" fmla="*/ 180 w 227"/>
                <a:gd name="T51" fmla="*/ 3842 h 3856"/>
                <a:gd name="T52" fmla="*/ 227 w 227"/>
                <a:gd name="T53" fmla="*/ 3856 h 3856"/>
                <a:gd name="T54" fmla="*/ 205 w 227"/>
                <a:gd name="T55" fmla="*/ 3847 h 3856"/>
                <a:gd name="T56" fmla="*/ 163 w 227"/>
                <a:gd name="T57" fmla="*/ 3824 h 3856"/>
                <a:gd name="T58" fmla="*/ 126 w 227"/>
                <a:gd name="T59" fmla="*/ 3795 h 3856"/>
                <a:gd name="T60" fmla="*/ 92 w 227"/>
                <a:gd name="T61" fmla="*/ 3761 h 3856"/>
                <a:gd name="T62" fmla="*/ 66 w 227"/>
                <a:gd name="T63" fmla="*/ 3723 h 3856"/>
                <a:gd name="T64" fmla="*/ 44 w 227"/>
                <a:gd name="T65" fmla="*/ 3681 h 3856"/>
                <a:gd name="T66" fmla="*/ 29 w 227"/>
                <a:gd name="T67" fmla="*/ 3635 h 3856"/>
                <a:gd name="T68" fmla="*/ 22 w 227"/>
                <a:gd name="T69" fmla="*/ 3587 h 3856"/>
                <a:gd name="T70" fmla="*/ 20 w 227"/>
                <a:gd name="T71" fmla="*/ 3561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7" h="3856">
                  <a:moveTo>
                    <a:pt x="20" y="3561"/>
                  </a:moveTo>
                  <a:lnTo>
                    <a:pt x="20" y="294"/>
                  </a:lnTo>
                  <a:lnTo>
                    <a:pt x="20" y="294"/>
                  </a:lnTo>
                  <a:lnTo>
                    <a:pt x="22" y="269"/>
                  </a:lnTo>
                  <a:lnTo>
                    <a:pt x="23" y="244"/>
                  </a:lnTo>
                  <a:lnTo>
                    <a:pt x="29" y="220"/>
                  </a:lnTo>
                  <a:lnTo>
                    <a:pt x="35" y="197"/>
                  </a:lnTo>
                  <a:lnTo>
                    <a:pt x="44" y="175"/>
                  </a:lnTo>
                  <a:lnTo>
                    <a:pt x="54" y="153"/>
                  </a:lnTo>
                  <a:lnTo>
                    <a:pt x="66" y="133"/>
                  </a:lnTo>
                  <a:lnTo>
                    <a:pt x="79" y="113"/>
                  </a:lnTo>
                  <a:lnTo>
                    <a:pt x="92" y="94"/>
                  </a:lnTo>
                  <a:lnTo>
                    <a:pt x="109" y="76"/>
                  </a:lnTo>
                  <a:lnTo>
                    <a:pt x="126" y="61"/>
                  </a:lnTo>
                  <a:lnTo>
                    <a:pt x="143" y="45"/>
                  </a:lnTo>
                  <a:lnTo>
                    <a:pt x="163" y="32"/>
                  </a:lnTo>
                  <a:lnTo>
                    <a:pt x="183" y="20"/>
                  </a:lnTo>
                  <a:lnTo>
                    <a:pt x="205" y="8"/>
                  </a:lnTo>
                  <a:lnTo>
                    <a:pt x="227" y="0"/>
                  </a:lnTo>
                  <a:lnTo>
                    <a:pt x="227" y="0"/>
                  </a:lnTo>
                  <a:lnTo>
                    <a:pt x="203" y="5"/>
                  </a:lnTo>
                  <a:lnTo>
                    <a:pt x="180" y="13"/>
                  </a:lnTo>
                  <a:lnTo>
                    <a:pt x="158" y="24"/>
                  </a:lnTo>
                  <a:lnTo>
                    <a:pt x="136" y="35"/>
                  </a:lnTo>
                  <a:lnTo>
                    <a:pt x="118" y="47"/>
                  </a:lnTo>
                  <a:lnTo>
                    <a:pt x="99" y="62"/>
                  </a:lnTo>
                  <a:lnTo>
                    <a:pt x="81" y="79"/>
                  </a:lnTo>
                  <a:lnTo>
                    <a:pt x="66" y="96"/>
                  </a:lnTo>
                  <a:lnTo>
                    <a:pt x="50" y="116"/>
                  </a:lnTo>
                  <a:lnTo>
                    <a:pt x="39" y="136"/>
                  </a:lnTo>
                  <a:lnTo>
                    <a:pt x="27" y="156"/>
                  </a:lnTo>
                  <a:lnTo>
                    <a:pt x="18" y="178"/>
                  </a:lnTo>
                  <a:lnTo>
                    <a:pt x="10" y="202"/>
                  </a:lnTo>
                  <a:lnTo>
                    <a:pt x="5" y="225"/>
                  </a:lnTo>
                  <a:lnTo>
                    <a:pt x="2" y="251"/>
                  </a:lnTo>
                  <a:lnTo>
                    <a:pt x="0" y="276"/>
                  </a:lnTo>
                  <a:lnTo>
                    <a:pt x="0" y="3580"/>
                  </a:lnTo>
                  <a:lnTo>
                    <a:pt x="0" y="3580"/>
                  </a:lnTo>
                  <a:lnTo>
                    <a:pt x="2" y="3605"/>
                  </a:lnTo>
                  <a:lnTo>
                    <a:pt x="5" y="3629"/>
                  </a:lnTo>
                  <a:lnTo>
                    <a:pt x="10" y="3654"/>
                  </a:lnTo>
                  <a:lnTo>
                    <a:pt x="18" y="3676"/>
                  </a:lnTo>
                  <a:lnTo>
                    <a:pt x="27" y="3699"/>
                  </a:lnTo>
                  <a:lnTo>
                    <a:pt x="39" y="3719"/>
                  </a:lnTo>
                  <a:lnTo>
                    <a:pt x="50" y="3740"/>
                  </a:lnTo>
                  <a:lnTo>
                    <a:pt x="66" y="3758"/>
                  </a:lnTo>
                  <a:lnTo>
                    <a:pt x="81" y="3777"/>
                  </a:lnTo>
                  <a:lnTo>
                    <a:pt x="99" y="3793"/>
                  </a:lnTo>
                  <a:lnTo>
                    <a:pt x="118" y="3807"/>
                  </a:lnTo>
                  <a:lnTo>
                    <a:pt x="136" y="3820"/>
                  </a:lnTo>
                  <a:lnTo>
                    <a:pt x="158" y="3832"/>
                  </a:lnTo>
                  <a:lnTo>
                    <a:pt x="180" y="3842"/>
                  </a:lnTo>
                  <a:lnTo>
                    <a:pt x="203" y="3849"/>
                  </a:lnTo>
                  <a:lnTo>
                    <a:pt x="227" y="3856"/>
                  </a:lnTo>
                  <a:lnTo>
                    <a:pt x="227" y="3856"/>
                  </a:lnTo>
                  <a:lnTo>
                    <a:pt x="205" y="3847"/>
                  </a:lnTo>
                  <a:lnTo>
                    <a:pt x="183" y="3836"/>
                  </a:lnTo>
                  <a:lnTo>
                    <a:pt x="163" y="3824"/>
                  </a:lnTo>
                  <a:lnTo>
                    <a:pt x="143" y="3810"/>
                  </a:lnTo>
                  <a:lnTo>
                    <a:pt x="126" y="3795"/>
                  </a:lnTo>
                  <a:lnTo>
                    <a:pt x="109" y="3778"/>
                  </a:lnTo>
                  <a:lnTo>
                    <a:pt x="92" y="3761"/>
                  </a:lnTo>
                  <a:lnTo>
                    <a:pt x="79" y="3743"/>
                  </a:lnTo>
                  <a:lnTo>
                    <a:pt x="66" y="3723"/>
                  </a:lnTo>
                  <a:lnTo>
                    <a:pt x="54" y="3703"/>
                  </a:lnTo>
                  <a:lnTo>
                    <a:pt x="44" y="3681"/>
                  </a:lnTo>
                  <a:lnTo>
                    <a:pt x="35" y="3657"/>
                  </a:lnTo>
                  <a:lnTo>
                    <a:pt x="29" y="3635"/>
                  </a:lnTo>
                  <a:lnTo>
                    <a:pt x="23" y="3610"/>
                  </a:lnTo>
                  <a:lnTo>
                    <a:pt x="22" y="3587"/>
                  </a:lnTo>
                  <a:lnTo>
                    <a:pt x="20" y="3561"/>
                  </a:lnTo>
                  <a:lnTo>
                    <a:pt x="20" y="3561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EB48CF5E-502B-41F1-B6D7-776690288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7385" y="1171236"/>
              <a:ext cx="3749095" cy="299845"/>
            </a:xfrm>
            <a:custGeom>
              <a:avLst/>
              <a:gdLst>
                <a:gd name="T0" fmla="*/ 1571 w 1813"/>
                <a:gd name="T1" fmla="*/ 22 h 145"/>
                <a:gd name="T2" fmla="*/ 1590 w 1813"/>
                <a:gd name="T3" fmla="*/ 22 h 145"/>
                <a:gd name="T4" fmla="*/ 1625 w 1813"/>
                <a:gd name="T5" fmla="*/ 27 h 145"/>
                <a:gd name="T6" fmla="*/ 1660 w 1813"/>
                <a:gd name="T7" fmla="*/ 35 h 145"/>
                <a:gd name="T8" fmla="*/ 1692 w 1813"/>
                <a:gd name="T9" fmla="*/ 47 h 145"/>
                <a:gd name="T10" fmla="*/ 1739 w 1813"/>
                <a:gd name="T11" fmla="*/ 72 h 145"/>
                <a:gd name="T12" fmla="*/ 1791 w 1813"/>
                <a:gd name="T13" fmla="*/ 118 h 145"/>
                <a:gd name="T14" fmla="*/ 1813 w 1813"/>
                <a:gd name="T15" fmla="*/ 145 h 145"/>
                <a:gd name="T16" fmla="*/ 1795 w 1813"/>
                <a:gd name="T17" fmla="*/ 113 h 145"/>
                <a:gd name="T18" fmla="*/ 1773 w 1813"/>
                <a:gd name="T19" fmla="*/ 86 h 145"/>
                <a:gd name="T20" fmla="*/ 1746 w 1813"/>
                <a:gd name="T21" fmla="*/ 61 h 145"/>
                <a:gd name="T22" fmla="*/ 1717 w 1813"/>
                <a:gd name="T23" fmla="*/ 39 h 145"/>
                <a:gd name="T24" fmla="*/ 1686 w 1813"/>
                <a:gd name="T25" fmla="*/ 22 h 145"/>
                <a:gd name="T26" fmla="*/ 1652 w 1813"/>
                <a:gd name="T27" fmla="*/ 10 h 145"/>
                <a:gd name="T28" fmla="*/ 1615 w 1813"/>
                <a:gd name="T29" fmla="*/ 2 h 145"/>
                <a:gd name="T30" fmla="*/ 1578 w 1813"/>
                <a:gd name="T31" fmla="*/ 0 h 145"/>
                <a:gd name="T32" fmla="*/ 237 w 1813"/>
                <a:gd name="T33" fmla="*/ 0 h 145"/>
                <a:gd name="T34" fmla="*/ 198 w 1813"/>
                <a:gd name="T35" fmla="*/ 2 h 145"/>
                <a:gd name="T36" fmla="*/ 163 w 1813"/>
                <a:gd name="T37" fmla="*/ 10 h 145"/>
                <a:gd name="T38" fmla="*/ 128 w 1813"/>
                <a:gd name="T39" fmla="*/ 22 h 145"/>
                <a:gd name="T40" fmla="*/ 96 w 1813"/>
                <a:gd name="T41" fmla="*/ 39 h 145"/>
                <a:gd name="T42" fmla="*/ 67 w 1813"/>
                <a:gd name="T43" fmla="*/ 61 h 145"/>
                <a:gd name="T44" fmla="*/ 42 w 1813"/>
                <a:gd name="T45" fmla="*/ 86 h 145"/>
                <a:gd name="T46" fmla="*/ 18 w 1813"/>
                <a:gd name="T47" fmla="*/ 113 h 145"/>
                <a:gd name="T48" fmla="*/ 0 w 1813"/>
                <a:gd name="T49" fmla="*/ 145 h 145"/>
                <a:gd name="T50" fmla="*/ 22 w 1813"/>
                <a:gd name="T51" fmla="*/ 118 h 145"/>
                <a:gd name="T52" fmla="*/ 76 w 1813"/>
                <a:gd name="T53" fmla="*/ 72 h 145"/>
                <a:gd name="T54" fmla="*/ 121 w 1813"/>
                <a:gd name="T55" fmla="*/ 47 h 145"/>
                <a:gd name="T56" fmla="*/ 153 w 1813"/>
                <a:gd name="T57" fmla="*/ 35 h 145"/>
                <a:gd name="T58" fmla="*/ 188 w 1813"/>
                <a:gd name="T59" fmla="*/ 27 h 145"/>
                <a:gd name="T60" fmla="*/ 224 w 1813"/>
                <a:gd name="T61" fmla="*/ 22 h 145"/>
                <a:gd name="T62" fmla="*/ 242 w 1813"/>
                <a:gd name="T63" fmla="*/ 2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13" h="145">
                  <a:moveTo>
                    <a:pt x="242" y="22"/>
                  </a:moveTo>
                  <a:lnTo>
                    <a:pt x="1571" y="22"/>
                  </a:lnTo>
                  <a:lnTo>
                    <a:pt x="1571" y="22"/>
                  </a:lnTo>
                  <a:lnTo>
                    <a:pt x="1590" y="22"/>
                  </a:lnTo>
                  <a:lnTo>
                    <a:pt x="1608" y="23"/>
                  </a:lnTo>
                  <a:lnTo>
                    <a:pt x="1625" y="27"/>
                  </a:lnTo>
                  <a:lnTo>
                    <a:pt x="1643" y="30"/>
                  </a:lnTo>
                  <a:lnTo>
                    <a:pt x="1660" y="35"/>
                  </a:lnTo>
                  <a:lnTo>
                    <a:pt x="1677" y="40"/>
                  </a:lnTo>
                  <a:lnTo>
                    <a:pt x="1692" y="47"/>
                  </a:lnTo>
                  <a:lnTo>
                    <a:pt x="1709" y="55"/>
                  </a:lnTo>
                  <a:lnTo>
                    <a:pt x="1739" y="72"/>
                  </a:lnTo>
                  <a:lnTo>
                    <a:pt x="1766" y="94"/>
                  </a:lnTo>
                  <a:lnTo>
                    <a:pt x="1791" y="118"/>
                  </a:lnTo>
                  <a:lnTo>
                    <a:pt x="1813" y="145"/>
                  </a:lnTo>
                  <a:lnTo>
                    <a:pt x="1813" y="145"/>
                  </a:lnTo>
                  <a:lnTo>
                    <a:pt x="1805" y="128"/>
                  </a:lnTo>
                  <a:lnTo>
                    <a:pt x="1795" y="113"/>
                  </a:lnTo>
                  <a:lnTo>
                    <a:pt x="1785" y="99"/>
                  </a:lnTo>
                  <a:lnTo>
                    <a:pt x="1773" y="86"/>
                  </a:lnTo>
                  <a:lnTo>
                    <a:pt x="1760" y="72"/>
                  </a:lnTo>
                  <a:lnTo>
                    <a:pt x="1746" y="61"/>
                  </a:lnTo>
                  <a:lnTo>
                    <a:pt x="1733" y="49"/>
                  </a:lnTo>
                  <a:lnTo>
                    <a:pt x="1717" y="39"/>
                  </a:lnTo>
                  <a:lnTo>
                    <a:pt x="1702" y="30"/>
                  </a:lnTo>
                  <a:lnTo>
                    <a:pt x="1686" y="22"/>
                  </a:lnTo>
                  <a:lnTo>
                    <a:pt x="1669" y="15"/>
                  </a:lnTo>
                  <a:lnTo>
                    <a:pt x="1652" y="10"/>
                  </a:lnTo>
                  <a:lnTo>
                    <a:pt x="1633" y="5"/>
                  </a:lnTo>
                  <a:lnTo>
                    <a:pt x="1615" y="2"/>
                  </a:lnTo>
                  <a:lnTo>
                    <a:pt x="1596" y="0"/>
                  </a:lnTo>
                  <a:lnTo>
                    <a:pt x="1578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17" y="0"/>
                  </a:lnTo>
                  <a:lnTo>
                    <a:pt x="198" y="2"/>
                  </a:lnTo>
                  <a:lnTo>
                    <a:pt x="180" y="5"/>
                  </a:lnTo>
                  <a:lnTo>
                    <a:pt x="163" y="10"/>
                  </a:lnTo>
                  <a:lnTo>
                    <a:pt x="145" y="15"/>
                  </a:lnTo>
                  <a:lnTo>
                    <a:pt x="128" y="22"/>
                  </a:lnTo>
                  <a:lnTo>
                    <a:pt x="113" y="30"/>
                  </a:lnTo>
                  <a:lnTo>
                    <a:pt x="96" y="39"/>
                  </a:lnTo>
                  <a:lnTo>
                    <a:pt x="82" y="49"/>
                  </a:lnTo>
                  <a:lnTo>
                    <a:pt x="67" y="61"/>
                  </a:lnTo>
                  <a:lnTo>
                    <a:pt x="54" y="72"/>
                  </a:lnTo>
                  <a:lnTo>
                    <a:pt x="42" y="86"/>
                  </a:lnTo>
                  <a:lnTo>
                    <a:pt x="30" y="99"/>
                  </a:lnTo>
                  <a:lnTo>
                    <a:pt x="18" y="113"/>
                  </a:lnTo>
                  <a:lnTo>
                    <a:pt x="8" y="128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22" y="118"/>
                  </a:lnTo>
                  <a:lnTo>
                    <a:pt x="47" y="94"/>
                  </a:lnTo>
                  <a:lnTo>
                    <a:pt x="76" y="72"/>
                  </a:lnTo>
                  <a:lnTo>
                    <a:pt x="106" y="55"/>
                  </a:lnTo>
                  <a:lnTo>
                    <a:pt x="121" y="47"/>
                  </a:lnTo>
                  <a:lnTo>
                    <a:pt x="138" y="40"/>
                  </a:lnTo>
                  <a:lnTo>
                    <a:pt x="153" y="35"/>
                  </a:lnTo>
                  <a:lnTo>
                    <a:pt x="172" y="30"/>
                  </a:lnTo>
                  <a:lnTo>
                    <a:pt x="188" y="27"/>
                  </a:lnTo>
                  <a:lnTo>
                    <a:pt x="207" y="23"/>
                  </a:lnTo>
                  <a:lnTo>
                    <a:pt x="224" y="22"/>
                  </a:lnTo>
                  <a:lnTo>
                    <a:pt x="242" y="22"/>
                  </a:lnTo>
                  <a:lnTo>
                    <a:pt x="242" y="2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43000"/>
                  </a:schemeClr>
                </a:gs>
                <a:gs pos="37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FF99A1-1B88-4AE1-ACE2-F5768B5A3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1583" y="1932221"/>
              <a:ext cx="3980699" cy="5997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D41048-40F4-4B9A-B32A-08D065914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1583" y="8365443"/>
              <a:ext cx="3980699" cy="57901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id="{E5EDF2EB-6C8B-4A34-9AE2-BD3532E30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1892" y="1208458"/>
              <a:ext cx="3840082" cy="7915902"/>
            </a:xfrm>
            <a:custGeom>
              <a:avLst/>
              <a:gdLst>
                <a:gd name="T0" fmla="*/ 263 w 1857"/>
                <a:gd name="T1" fmla="*/ 3828 h 3828"/>
                <a:gd name="T2" fmla="*/ 210 w 1857"/>
                <a:gd name="T3" fmla="*/ 3823 h 3828"/>
                <a:gd name="T4" fmla="*/ 160 w 1857"/>
                <a:gd name="T5" fmla="*/ 3807 h 3828"/>
                <a:gd name="T6" fmla="*/ 116 w 1857"/>
                <a:gd name="T7" fmla="*/ 3784 h 3828"/>
                <a:gd name="T8" fmla="*/ 78 w 1857"/>
                <a:gd name="T9" fmla="*/ 3752 h 3828"/>
                <a:gd name="T10" fmla="*/ 46 w 1857"/>
                <a:gd name="T11" fmla="*/ 3713 h 3828"/>
                <a:gd name="T12" fmla="*/ 20 w 1857"/>
                <a:gd name="T13" fmla="*/ 3668 h 3828"/>
                <a:gd name="T14" fmla="*/ 5 w 1857"/>
                <a:gd name="T15" fmla="*/ 3619 h 3828"/>
                <a:gd name="T16" fmla="*/ 0 w 1857"/>
                <a:gd name="T17" fmla="*/ 3567 h 3828"/>
                <a:gd name="T18" fmla="*/ 0 w 1857"/>
                <a:gd name="T19" fmla="*/ 263 h 3828"/>
                <a:gd name="T20" fmla="*/ 5 w 1857"/>
                <a:gd name="T21" fmla="*/ 211 h 3828"/>
                <a:gd name="T22" fmla="*/ 20 w 1857"/>
                <a:gd name="T23" fmla="*/ 162 h 3828"/>
                <a:gd name="T24" fmla="*/ 46 w 1857"/>
                <a:gd name="T25" fmla="*/ 117 h 3828"/>
                <a:gd name="T26" fmla="*/ 78 w 1857"/>
                <a:gd name="T27" fmla="*/ 78 h 3828"/>
                <a:gd name="T28" fmla="*/ 116 w 1857"/>
                <a:gd name="T29" fmla="*/ 46 h 3828"/>
                <a:gd name="T30" fmla="*/ 160 w 1857"/>
                <a:gd name="T31" fmla="*/ 22 h 3828"/>
                <a:gd name="T32" fmla="*/ 210 w 1857"/>
                <a:gd name="T33" fmla="*/ 7 h 3828"/>
                <a:gd name="T34" fmla="*/ 263 w 1857"/>
                <a:gd name="T35" fmla="*/ 0 h 3828"/>
                <a:gd name="T36" fmla="*/ 1595 w 1857"/>
                <a:gd name="T37" fmla="*/ 0 h 3828"/>
                <a:gd name="T38" fmla="*/ 1649 w 1857"/>
                <a:gd name="T39" fmla="*/ 7 h 3828"/>
                <a:gd name="T40" fmla="*/ 1697 w 1857"/>
                <a:gd name="T41" fmla="*/ 22 h 3828"/>
                <a:gd name="T42" fmla="*/ 1741 w 1857"/>
                <a:gd name="T43" fmla="*/ 46 h 3828"/>
                <a:gd name="T44" fmla="*/ 1780 w 1857"/>
                <a:gd name="T45" fmla="*/ 78 h 3828"/>
                <a:gd name="T46" fmla="*/ 1812 w 1857"/>
                <a:gd name="T47" fmla="*/ 117 h 3828"/>
                <a:gd name="T48" fmla="*/ 1837 w 1857"/>
                <a:gd name="T49" fmla="*/ 162 h 3828"/>
                <a:gd name="T50" fmla="*/ 1852 w 1857"/>
                <a:gd name="T51" fmla="*/ 211 h 3828"/>
                <a:gd name="T52" fmla="*/ 1857 w 1857"/>
                <a:gd name="T53" fmla="*/ 263 h 3828"/>
                <a:gd name="T54" fmla="*/ 1857 w 1857"/>
                <a:gd name="T55" fmla="*/ 3567 h 3828"/>
                <a:gd name="T56" fmla="*/ 1852 w 1857"/>
                <a:gd name="T57" fmla="*/ 3619 h 3828"/>
                <a:gd name="T58" fmla="*/ 1837 w 1857"/>
                <a:gd name="T59" fmla="*/ 3668 h 3828"/>
                <a:gd name="T60" fmla="*/ 1812 w 1857"/>
                <a:gd name="T61" fmla="*/ 3713 h 3828"/>
                <a:gd name="T62" fmla="*/ 1780 w 1857"/>
                <a:gd name="T63" fmla="*/ 3752 h 3828"/>
                <a:gd name="T64" fmla="*/ 1741 w 1857"/>
                <a:gd name="T65" fmla="*/ 3784 h 3828"/>
                <a:gd name="T66" fmla="*/ 1697 w 1857"/>
                <a:gd name="T67" fmla="*/ 3807 h 3828"/>
                <a:gd name="T68" fmla="*/ 1649 w 1857"/>
                <a:gd name="T69" fmla="*/ 3823 h 3828"/>
                <a:gd name="T70" fmla="*/ 1595 w 1857"/>
                <a:gd name="T71" fmla="*/ 3828 h 3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57" h="3828">
                  <a:moveTo>
                    <a:pt x="263" y="3828"/>
                  </a:moveTo>
                  <a:lnTo>
                    <a:pt x="263" y="3828"/>
                  </a:lnTo>
                  <a:lnTo>
                    <a:pt x="236" y="3828"/>
                  </a:lnTo>
                  <a:lnTo>
                    <a:pt x="210" y="3823"/>
                  </a:lnTo>
                  <a:lnTo>
                    <a:pt x="185" y="3816"/>
                  </a:lnTo>
                  <a:lnTo>
                    <a:pt x="160" y="3807"/>
                  </a:lnTo>
                  <a:lnTo>
                    <a:pt x="138" y="3797"/>
                  </a:lnTo>
                  <a:lnTo>
                    <a:pt x="116" y="3784"/>
                  </a:lnTo>
                  <a:lnTo>
                    <a:pt x="96" y="3769"/>
                  </a:lnTo>
                  <a:lnTo>
                    <a:pt x="78" y="3752"/>
                  </a:lnTo>
                  <a:lnTo>
                    <a:pt x="61" y="3733"/>
                  </a:lnTo>
                  <a:lnTo>
                    <a:pt x="46" y="3713"/>
                  </a:lnTo>
                  <a:lnTo>
                    <a:pt x="32" y="3691"/>
                  </a:lnTo>
                  <a:lnTo>
                    <a:pt x="20" y="3668"/>
                  </a:lnTo>
                  <a:lnTo>
                    <a:pt x="12" y="3644"/>
                  </a:lnTo>
                  <a:lnTo>
                    <a:pt x="5" y="3619"/>
                  </a:lnTo>
                  <a:lnTo>
                    <a:pt x="2" y="3594"/>
                  </a:lnTo>
                  <a:lnTo>
                    <a:pt x="0" y="3567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2" y="236"/>
                  </a:lnTo>
                  <a:lnTo>
                    <a:pt x="5" y="211"/>
                  </a:lnTo>
                  <a:lnTo>
                    <a:pt x="12" y="185"/>
                  </a:lnTo>
                  <a:lnTo>
                    <a:pt x="20" y="162"/>
                  </a:lnTo>
                  <a:lnTo>
                    <a:pt x="32" y="138"/>
                  </a:lnTo>
                  <a:lnTo>
                    <a:pt x="46" y="117"/>
                  </a:lnTo>
                  <a:lnTo>
                    <a:pt x="61" y="96"/>
                  </a:lnTo>
                  <a:lnTo>
                    <a:pt x="78" y="78"/>
                  </a:lnTo>
                  <a:lnTo>
                    <a:pt x="96" y="61"/>
                  </a:lnTo>
                  <a:lnTo>
                    <a:pt x="116" y="46"/>
                  </a:lnTo>
                  <a:lnTo>
                    <a:pt x="138" y="32"/>
                  </a:lnTo>
                  <a:lnTo>
                    <a:pt x="160" y="22"/>
                  </a:lnTo>
                  <a:lnTo>
                    <a:pt x="185" y="12"/>
                  </a:lnTo>
                  <a:lnTo>
                    <a:pt x="210" y="7"/>
                  </a:lnTo>
                  <a:lnTo>
                    <a:pt x="236" y="2"/>
                  </a:lnTo>
                  <a:lnTo>
                    <a:pt x="263" y="0"/>
                  </a:lnTo>
                  <a:lnTo>
                    <a:pt x="1595" y="0"/>
                  </a:lnTo>
                  <a:lnTo>
                    <a:pt x="1595" y="0"/>
                  </a:lnTo>
                  <a:lnTo>
                    <a:pt x="1622" y="2"/>
                  </a:lnTo>
                  <a:lnTo>
                    <a:pt x="1649" y="7"/>
                  </a:lnTo>
                  <a:lnTo>
                    <a:pt x="1674" y="12"/>
                  </a:lnTo>
                  <a:lnTo>
                    <a:pt x="1697" y="22"/>
                  </a:lnTo>
                  <a:lnTo>
                    <a:pt x="1721" y="32"/>
                  </a:lnTo>
                  <a:lnTo>
                    <a:pt x="1741" y="46"/>
                  </a:lnTo>
                  <a:lnTo>
                    <a:pt x="1761" y="61"/>
                  </a:lnTo>
                  <a:lnTo>
                    <a:pt x="1780" y="78"/>
                  </a:lnTo>
                  <a:lnTo>
                    <a:pt x="1797" y="96"/>
                  </a:lnTo>
                  <a:lnTo>
                    <a:pt x="1812" y="117"/>
                  </a:lnTo>
                  <a:lnTo>
                    <a:pt x="1825" y="138"/>
                  </a:lnTo>
                  <a:lnTo>
                    <a:pt x="1837" y="162"/>
                  </a:lnTo>
                  <a:lnTo>
                    <a:pt x="1845" y="185"/>
                  </a:lnTo>
                  <a:lnTo>
                    <a:pt x="1852" y="211"/>
                  </a:lnTo>
                  <a:lnTo>
                    <a:pt x="1856" y="236"/>
                  </a:lnTo>
                  <a:lnTo>
                    <a:pt x="1857" y="263"/>
                  </a:lnTo>
                  <a:lnTo>
                    <a:pt x="1857" y="3567"/>
                  </a:lnTo>
                  <a:lnTo>
                    <a:pt x="1857" y="3567"/>
                  </a:lnTo>
                  <a:lnTo>
                    <a:pt x="1856" y="3594"/>
                  </a:lnTo>
                  <a:lnTo>
                    <a:pt x="1852" y="3619"/>
                  </a:lnTo>
                  <a:lnTo>
                    <a:pt x="1845" y="3644"/>
                  </a:lnTo>
                  <a:lnTo>
                    <a:pt x="1837" y="3668"/>
                  </a:lnTo>
                  <a:lnTo>
                    <a:pt x="1825" y="3691"/>
                  </a:lnTo>
                  <a:lnTo>
                    <a:pt x="1812" y="3713"/>
                  </a:lnTo>
                  <a:lnTo>
                    <a:pt x="1797" y="3733"/>
                  </a:lnTo>
                  <a:lnTo>
                    <a:pt x="1780" y="3752"/>
                  </a:lnTo>
                  <a:lnTo>
                    <a:pt x="1761" y="3769"/>
                  </a:lnTo>
                  <a:lnTo>
                    <a:pt x="1741" y="3784"/>
                  </a:lnTo>
                  <a:lnTo>
                    <a:pt x="1721" y="3797"/>
                  </a:lnTo>
                  <a:lnTo>
                    <a:pt x="1697" y="3807"/>
                  </a:lnTo>
                  <a:lnTo>
                    <a:pt x="1674" y="3816"/>
                  </a:lnTo>
                  <a:lnTo>
                    <a:pt x="1649" y="3823"/>
                  </a:lnTo>
                  <a:lnTo>
                    <a:pt x="1622" y="3828"/>
                  </a:lnTo>
                  <a:lnTo>
                    <a:pt x="1595" y="3828"/>
                  </a:lnTo>
                  <a:lnTo>
                    <a:pt x="263" y="3828"/>
                  </a:lnTo>
                  <a:close/>
                </a:path>
              </a:pathLst>
            </a:custGeom>
            <a:gradFill>
              <a:gsLst>
                <a:gs pos="0">
                  <a:srgbClr val="000000"/>
                </a:gs>
                <a:gs pos="100000">
                  <a:srgbClr val="000000"/>
                </a:gs>
                <a:gs pos="5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F1D3646-89EE-4CE5-A639-6057A5CE33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3929" y="1702685"/>
              <a:ext cx="3809063" cy="6867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D0223D-5B96-438A-9449-B7666A689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4608" y="1723364"/>
              <a:ext cx="3771841" cy="6830258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E5308CD9-80EB-439C-837A-652731C3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250" y="1251884"/>
              <a:ext cx="3757366" cy="7833186"/>
            </a:xfrm>
            <a:custGeom>
              <a:avLst/>
              <a:gdLst>
                <a:gd name="T0" fmla="*/ 243 w 1817"/>
                <a:gd name="T1" fmla="*/ 3788 h 3788"/>
                <a:gd name="T2" fmla="*/ 194 w 1817"/>
                <a:gd name="T3" fmla="*/ 3783 h 3788"/>
                <a:gd name="T4" fmla="*/ 148 w 1817"/>
                <a:gd name="T5" fmla="*/ 3768 h 3788"/>
                <a:gd name="T6" fmla="*/ 106 w 1817"/>
                <a:gd name="T7" fmla="*/ 3746 h 3788"/>
                <a:gd name="T8" fmla="*/ 71 w 1817"/>
                <a:gd name="T9" fmla="*/ 3716 h 3788"/>
                <a:gd name="T10" fmla="*/ 42 w 1817"/>
                <a:gd name="T11" fmla="*/ 3680 h 3788"/>
                <a:gd name="T12" fmla="*/ 19 w 1817"/>
                <a:gd name="T13" fmla="*/ 3640 h 3788"/>
                <a:gd name="T14" fmla="*/ 5 w 1817"/>
                <a:gd name="T15" fmla="*/ 3595 h 3788"/>
                <a:gd name="T16" fmla="*/ 0 w 1817"/>
                <a:gd name="T17" fmla="*/ 3546 h 3788"/>
                <a:gd name="T18" fmla="*/ 0 w 1817"/>
                <a:gd name="T19" fmla="*/ 242 h 3788"/>
                <a:gd name="T20" fmla="*/ 5 w 1817"/>
                <a:gd name="T21" fmla="*/ 193 h 3788"/>
                <a:gd name="T22" fmla="*/ 19 w 1817"/>
                <a:gd name="T23" fmla="*/ 148 h 3788"/>
                <a:gd name="T24" fmla="*/ 42 w 1817"/>
                <a:gd name="T25" fmla="*/ 107 h 3788"/>
                <a:gd name="T26" fmla="*/ 71 w 1817"/>
                <a:gd name="T27" fmla="*/ 70 h 3788"/>
                <a:gd name="T28" fmla="*/ 106 w 1817"/>
                <a:gd name="T29" fmla="*/ 42 h 3788"/>
                <a:gd name="T30" fmla="*/ 148 w 1817"/>
                <a:gd name="T31" fmla="*/ 20 h 3788"/>
                <a:gd name="T32" fmla="*/ 194 w 1817"/>
                <a:gd name="T33" fmla="*/ 5 h 3788"/>
                <a:gd name="T34" fmla="*/ 243 w 1817"/>
                <a:gd name="T35" fmla="*/ 0 h 3788"/>
                <a:gd name="T36" fmla="*/ 1575 w 1817"/>
                <a:gd name="T37" fmla="*/ 0 h 3788"/>
                <a:gd name="T38" fmla="*/ 1624 w 1817"/>
                <a:gd name="T39" fmla="*/ 5 h 3788"/>
                <a:gd name="T40" fmla="*/ 1669 w 1817"/>
                <a:gd name="T41" fmla="*/ 20 h 3788"/>
                <a:gd name="T42" fmla="*/ 1711 w 1817"/>
                <a:gd name="T43" fmla="*/ 42 h 3788"/>
                <a:gd name="T44" fmla="*/ 1746 w 1817"/>
                <a:gd name="T45" fmla="*/ 70 h 3788"/>
                <a:gd name="T46" fmla="*/ 1777 w 1817"/>
                <a:gd name="T47" fmla="*/ 107 h 3788"/>
                <a:gd name="T48" fmla="*/ 1799 w 1817"/>
                <a:gd name="T49" fmla="*/ 148 h 3788"/>
                <a:gd name="T50" fmla="*/ 1812 w 1817"/>
                <a:gd name="T51" fmla="*/ 193 h 3788"/>
                <a:gd name="T52" fmla="*/ 1817 w 1817"/>
                <a:gd name="T53" fmla="*/ 242 h 3788"/>
                <a:gd name="T54" fmla="*/ 1817 w 1817"/>
                <a:gd name="T55" fmla="*/ 3546 h 3788"/>
                <a:gd name="T56" fmla="*/ 1812 w 1817"/>
                <a:gd name="T57" fmla="*/ 3595 h 3788"/>
                <a:gd name="T58" fmla="*/ 1799 w 1817"/>
                <a:gd name="T59" fmla="*/ 3640 h 3788"/>
                <a:gd name="T60" fmla="*/ 1777 w 1817"/>
                <a:gd name="T61" fmla="*/ 3680 h 3788"/>
                <a:gd name="T62" fmla="*/ 1746 w 1817"/>
                <a:gd name="T63" fmla="*/ 3716 h 3788"/>
                <a:gd name="T64" fmla="*/ 1711 w 1817"/>
                <a:gd name="T65" fmla="*/ 3746 h 3788"/>
                <a:gd name="T66" fmla="*/ 1669 w 1817"/>
                <a:gd name="T67" fmla="*/ 3768 h 3788"/>
                <a:gd name="T68" fmla="*/ 1624 w 1817"/>
                <a:gd name="T69" fmla="*/ 3783 h 3788"/>
                <a:gd name="T70" fmla="*/ 1575 w 1817"/>
                <a:gd name="T71" fmla="*/ 3788 h 3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7" h="3788">
                  <a:moveTo>
                    <a:pt x="243" y="3788"/>
                  </a:moveTo>
                  <a:lnTo>
                    <a:pt x="243" y="3788"/>
                  </a:lnTo>
                  <a:lnTo>
                    <a:pt x="217" y="3786"/>
                  </a:lnTo>
                  <a:lnTo>
                    <a:pt x="194" y="3783"/>
                  </a:lnTo>
                  <a:lnTo>
                    <a:pt x="170" y="3776"/>
                  </a:lnTo>
                  <a:lnTo>
                    <a:pt x="148" y="3768"/>
                  </a:lnTo>
                  <a:lnTo>
                    <a:pt x="126" y="3758"/>
                  </a:lnTo>
                  <a:lnTo>
                    <a:pt x="106" y="3746"/>
                  </a:lnTo>
                  <a:lnTo>
                    <a:pt x="88" y="3733"/>
                  </a:lnTo>
                  <a:lnTo>
                    <a:pt x="71" y="3716"/>
                  </a:lnTo>
                  <a:lnTo>
                    <a:pt x="56" y="3699"/>
                  </a:lnTo>
                  <a:lnTo>
                    <a:pt x="42" y="3680"/>
                  </a:lnTo>
                  <a:lnTo>
                    <a:pt x="29" y="3660"/>
                  </a:lnTo>
                  <a:lnTo>
                    <a:pt x="19" y="3640"/>
                  </a:lnTo>
                  <a:lnTo>
                    <a:pt x="10" y="3616"/>
                  </a:lnTo>
                  <a:lnTo>
                    <a:pt x="5" y="3595"/>
                  </a:lnTo>
                  <a:lnTo>
                    <a:pt x="2" y="3569"/>
                  </a:lnTo>
                  <a:lnTo>
                    <a:pt x="0" y="3546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2" y="217"/>
                  </a:lnTo>
                  <a:lnTo>
                    <a:pt x="5" y="193"/>
                  </a:lnTo>
                  <a:lnTo>
                    <a:pt x="10" y="170"/>
                  </a:lnTo>
                  <a:lnTo>
                    <a:pt x="19" y="148"/>
                  </a:lnTo>
                  <a:lnTo>
                    <a:pt x="29" y="127"/>
                  </a:lnTo>
                  <a:lnTo>
                    <a:pt x="42" y="107"/>
                  </a:lnTo>
                  <a:lnTo>
                    <a:pt x="56" y="89"/>
                  </a:lnTo>
                  <a:lnTo>
                    <a:pt x="71" y="70"/>
                  </a:lnTo>
                  <a:lnTo>
                    <a:pt x="88" y="55"/>
                  </a:lnTo>
                  <a:lnTo>
                    <a:pt x="106" y="42"/>
                  </a:lnTo>
                  <a:lnTo>
                    <a:pt x="126" y="30"/>
                  </a:lnTo>
                  <a:lnTo>
                    <a:pt x="148" y="20"/>
                  </a:lnTo>
                  <a:lnTo>
                    <a:pt x="170" y="11"/>
                  </a:lnTo>
                  <a:lnTo>
                    <a:pt x="194" y="5"/>
                  </a:lnTo>
                  <a:lnTo>
                    <a:pt x="217" y="1"/>
                  </a:lnTo>
                  <a:lnTo>
                    <a:pt x="243" y="0"/>
                  </a:lnTo>
                  <a:lnTo>
                    <a:pt x="1575" y="0"/>
                  </a:lnTo>
                  <a:lnTo>
                    <a:pt x="1575" y="0"/>
                  </a:lnTo>
                  <a:lnTo>
                    <a:pt x="1600" y="1"/>
                  </a:lnTo>
                  <a:lnTo>
                    <a:pt x="1624" y="5"/>
                  </a:lnTo>
                  <a:lnTo>
                    <a:pt x="1647" y="11"/>
                  </a:lnTo>
                  <a:lnTo>
                    <a:pt x="1669" y="20"/>
                  </a:lnTo>
                  <a:lnTo>
                    <a:pt x="1691" y="30"/>
                  </a:lnTo>
                  <a:lnTo>
                    <a:pt x="1711" y="42"/>
                  </a:lnTo>
                  <a:lnTo>
                    <a:pt x="1730" y="55"/>
                  </a:lnTo>
                  <a:lnTo>
                    <a:pt x="1746" y="70"/>
                  </a:lnTo>
                  <a:lnTo>
                    <a:pt x="1762" y="89"/>
                  </a:lnTo>
                  <a:lnTo>
                    <a:pt x="1777" y="107"/>
                  </a:lnTo>
                  <a:lnTo>
                    <a:pt x="1788" y="127"/>
                  </a:lnTo>
                  <a:lnTo>
                    <a:pt x="1799" y="148"/>
                  </a:lnTo>
                  <a:lnTo>
                    <a:pt x="1807" y="170"/>
                  </a:lnTo>
                  <a:lnTo>
                    <a:pt x="1812" y="193"/>
                  </a:lnTo>
                  <a:lnTo>
                    <a:pt x="1817" y="217"/>
                  </a:lnTo>
                  <a:lnTo>
                    <a:pt x="1817" y="242"/>
                  </a:lnTo>
                  <a:lnTo>
                    <a:pt x="1817" y="3546"/>
                  </a:lnTo>
                  <a:lnTo>
                    <a:pt x="1817" y="3546"/>
                  </a:lnTo>
                  <a:lnTo>
                    <a:pt x="1817" y="3569"/>
                  </a:lnTo>
                  <a:lnTo>
                    <a:pt x="1812" y="3595"/>
                  </a:lnTo>
                  <a:lnTo>
                    <a:pt x="1807" y="3616"/>
                  </a:lnTo>
                  <a:lnTo>
                    <a:pt x="1799" y="3640"/>
                  </a:lnTo>
                  <a:lnTo>
                    <a:pt x="1788" y="3660"/>
                  </a:lnTo>
                  <a:lnTo>
                    <a:pt x="1777" y="3680"/>
                  </a:lnTo>
                  <a:lnTo>
                    <a:pt x="1762" y="3699"/>
                  </a:lnTo>
                  <a:lnTo>
                    <a:pt x="1746" y="3716"/>
                  </a:lnTo>
                  <a:lnTo>
                    <a:pt x="1730" y="3733"/>
                  </a:lnTo>
                  <a:lnTo>
                    <a:pt x="1711" y="3746"/>
                  </a:lnTo>
                  <a:lnTo>
                    <a:pt x="1691" y="3758"/>
                  </a:lnTo>
                  <a:lnTo>
                    <a:pt x="1669" y="3768"/>
                  </a:lnTo>
                  <a:lnTo>
                    <a:pt x="1647" y="3776"/>
                  </a:lnTo>
                  <a:lnTo>
                    <a:pt x="1624" y="3783"/>
                  </a:lnTo>
                  <a:lnTo>
                    <a:pt x="1600" y="3786"/>
                  </a:lnTo>
                  <a:lnTo>
                    <a:pt x="1575" y="3788"/>
                  </a:lnTo>
                  <a:lnTo>
                    <a:pt x="243" y="378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00"/>
                </a:gs>
                <a:gs pos="100000">
                  <a:srgbClr val="000000"/>
                </a:gs>
                <a:gs pos="75000">
                  <a:srgbClr val="333333"/>
                </a:gs>
                <a:gs pos="25000">
                  <a:srgbClr val="333333"/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1">
              <a:extLst>
                <a:ext uri="{FF2B5EF4-FFF2-40B4-BE49-F238E27FC236}">
                  <a16:creationId xmlns:a16="http://schemas.microsoft.com/office/drawing/2014/main" id="{6605FAD3-9D55-4792-99AC-48B369598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3887" y="1282902"/>
              <a:ext cx="326727" cy="7771150"/>
            </a:xfrm>
            <a:custGeom>
              <a:avLst/>
              <a:gdLst>
                <a:gd name="T0" fmla="*/ 0 w 158"/>
                <a:gd name="T1" fmla="*/ 0 h 3758"/>
                <a:gd name="T2" fmla="*/ 29 w 158"/>
                <a:gd name="T3" fmla="*/ 25 h 3758"/>
                <a:gd name="T4" fmla="*/ 54 w 158"/>
                <a:gd name="T5" fmla="*/ 52 h 3758"/>
                <a:gd name="T6" fmla="*/ 77 w 158"/>
                <a:gd name="T7" fmla="*/ 82 h 3758"/>
                <a:gd name="T8" fmla="*/ 96 w 158"/>
                <a:gd name="T9" fmla="*/ 116 h 3758"/>
                <a:gd name="T10" fmla="*/ 111 w 158"/>
                <a:gd name="T11" fmla="*/ 151 h 3758"/>
                <a:gd name="T12" fmla="*/ 123 w 158"/>
                <a:gd name="T13" fmla="*/ 188 h 3758"/>
                <a:gd name="T14" fmla="*/ 129 w 158"/>
                <a:gd name="T15" fmla="*/ 227 h 3758"/>
                <a:gd name="T16" fmla="*/ 133 w 158"/>
                <a:gd name="T17" fmla="*/ 267 h 3758"/>
                <a:gd name="T18" fmla="*/ 133 w 158"/>
                <a:gd name="T19" fmla="*/ 3490 h 3758"/>
                <a:gd name="T20" fmla="*/ 129 w 158"/>
                <a:gd name="T21" fmla="*/ 3531 h 3758"/>
                <a:gd name="T22" fmla="*/ 123 w 158"/>
                <a:gd name="T23" fmla="*/ 3569 h 3758"/>
                <a:gd name="T24" fmla="*/ 111 w 158"/>
                <a:gd name="T25" fmla="*/ 3607 h 3758"/>
                <a:gd name="T26" fmla="*/ 96 w 158"/>
                <a:gd name="T27" fmla="*/ 3642 h 3758"/>
                <a:gd name="T28" fmla="*/ 77 w 158"/>
                <a:gd name="T29" fmla="*/ 3675 h 3758"/>
                <a:gd name="T30" fmla="*/ 54 w 158"/>
                <a:gd name="T31" fmla="*/ 3706 h 3758"/>
                <a:gd name="T32" fmla="*/ 29 w 158"/>
                <a:gd name="T33" fmla="*/ 3733 h 3758"/>
                <a:gd name="T34" fmla="*/ 0 w 158"/>
                <a:gd name="T35" fmla="*/ 3758 h 3758"/>
                <a:gd name="T36" fmla="*/ 17 w 158"/>
                <a:gd name="T37" fmla="*/ 3751 h 3758"/>
                <a:gd name="T38" fmla="*/ 49 w 158"/>
                <a:gd name="T39" fmla="*/ 3733 h 3758"/>
                <a:gd name="T40" fmla="*/ 77 w 158"/>
                <a:gd name="T41" fmla="*/ 3711 h 3758"/>
                <a:gd name="T42" fmla="*/ 103 w 158"/>
                <a:gd name="T43" fmla="*/ 3684 h 3758"/>
                <a:gd name="T44" fmla="*/ 124 w 158"/>
                <a:gd name="T45" fmla="*/ 3655 h 3758"/>
                <a:gd name="T46" fmla="*/ 140 w 158"/>
                <a:gd name="T47" fmla="*/ 3622 h 3758"/>
                <a:gd name="T48" fmla="*/ 151 w 158"/>
                <a:gd name="T49" fmla="*/ 3586 h 3758"/>
                <a:gd name="T50" fmla="*/ 158 w 158"/>
                <a:gd name="T51" fmla="*/ 3549 h 3758"/>
                <a:gd name="T52" fmla="*/ 158 w 158"/>
                <a:gd name="T53" fmla="*/ 227 h 3758"/>
                <a:gd name="T54" fmla="*/ 158 w 158"/>
                <a:gd name="T55" fmla="*/ 208 h 3758"/>
                <a:gd name="T56" fmla="*/ 151 w 158"/>
                <a:gd name="T57" fmla="*/ 170 h 3758"/>
                <a:gd name="T58" fmla="*/ 140 w 158"/>
                <a:gd name="T59" fmla="*/ 134 h 3758"/>
                <a:gd name="T60" fmla="*/ 124 w 158"/>
                <a:gd name="T61" fmla="*/ 102 h 3758"/>
                <a:gd name="T62" fmla="*/ 103 w 158"/>
                <a:gd name="T63" fmla="*/ 72 h 3758"/>
                <a:gd name="T64" fmla="*/ 77 w 158"/>
                <a:gd name="T65" fmla="*/ 47 h 3758"/>
                <a:gd name="T66" fmla="*/ 49 w 158"/>
                <a:gd name="T67" fmla="*/ 25 h 3758"/>
                <a:gd name="T68" fmla="*/ 17 w 158"/>
                <a:gd name="T69" fmla="*/ 7 h 3758"/>
                <a:gd name="T70" fmla="*/ 0 w 158"/>
                <a:gd name="T71" fmla="*/ 0 h 3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8" h="3758">
                  <a:moveTo>
                    <a:pt x="0" y="0"/>
                  </a:moveTo>
                  <a:lnTo>
                    <a:pt x="0" y="0"/>
                  </a:lnTo>
                  <a:lnTo>
                    <a:pt x="13" y="12"/>
                  </a:lnTo>
                  <a:lnTo>
                    <a:pt x="29" y="25"/>
                  </a:lnTo>
                  <a:lnTo>
                    <a:pt x="42" y="38"/>
                  </a:lnTo>
                  <a:lnTo>
                    <a:pt x="54" y="52"/>
                  </a:lnTo>
                  <a:lnTo>
                    <a:pt x="66" y="67"/>
                  </a:lnTo>
                  <a:lnTo>
                    <a:pt x="77" y="82"/>
                  </a:lnTo>
                  <a:lnTo>
                    <a:pt x="87" y="99"/>
                  </a:lnTo>
                  <a:lnTo>
                    <a:pt x="96" y="116"/>
                  </a:lnTo>
                  <a:lnTo>
                    <a:pt x="104" y="133"/>
                  </a:lnTo>
                  <a:lnTo>
                    <a:pt x="111" y="151"/>
                  </a:lnTo>
                  <a:lnTo>
                    <a:pt x="118" y="170"/>
                  </a:lnTo>
                  <a:lnTo>
                    <a:pt x="123" y="188"/>
                  </a:lnTo>
                  <a:lnTo>
                    <a:pt x="128" y="207"/>
                  </a:lnTo>
                  <a:lnTo>
                    <a:pt x="129" y="227"/>
                  </a:lnTo>
                  <a:lnTo>
                    <a:pt x="131" y="247"/>
                  </a:lnTo>
                  <a:lnTo>
                    <a:pt x="133" y="267"/>
                  </a:lnTo>
                  <a:lnTo>
                    <a:pt x="133" y="3490"/>
                  </a:lnTo>
                  <a:lnTo>
                    <a:pt x="133" y="3490"/>
                  </a:lnTo>
                  <a:lnTo>
                    <a:pt x="131" y="3511"/>
                  </a:lnTo>
                  <a:lnTo>
                    <a:pt x="129" y="3531"/>
                  </a:lnTo>
                  <a:lnTo>
                    <a:pt x="128" y="3549"/>
                  </a:lnTo>
                  <a:lnTo>
                    <a:pt x="123" y="3569"/>
                  </a:lnTo>
                  <a:lnTo>
                    <a:pt x="118" y="3588"/>
                  </a:lnTo>
                  <a:lnTo>
                    <a:pt x="111" y="3607"/>
                  </a:lnTo>
                  <a:lnTo>
                    <a:pt x="104" y="3625"/>
                  </a:lnTo>
                  <a:lnTo>
                    <a:pt x="96" y="3642"/>
                  </a:lnTo>
                  <a:lnTo>
                    <a:pt x="87" y="3659"/>
                  </a:lnTo>
                  <a:lnTo>
                    <a:pt x="77" y="3675"/>
                  </a:lnTo>
                  <a:lnTo>
                    <a:pt x="66" y="3691"/>
                  </a:lnTo>
                  <a:lnTo>
                    <a:pt x="54" y="3706"/>
                  </a:lnTo>
                  <a:lnTo>
                    <a:pt x="42" y="3719"/>
                  </a:lnTo>
                  <a:lnTo>
                    <a:pt x="29" y="3733"/>
                  </a:lnTo>
                  <a:lnTo>
                    <a:pt x="13" y="3746"/>
                  </a:lnTo>
                  <a:lnTo>
                    <a:pt x="0" y="3758"/>
                  </a:lnTo>
                  <a:lnTo>
                    <a:pt x="0" y="3758"/>
                  </a:lnTo>
                  <a:lnTo>
                    <a:pt x="17" y="3751"/>
                  </a:lnTo>
                  <a:lnTo>
                    <a:pt x="34" y="3743"/>
                  </a:lnTo>
                  <a:lnTo>
                    <a:pt x="49" y="3733"/>
                  </a:lnTo>
                  <a:lnTo>
                    <a:pt x="64" y="3723"/>
                  </a:lnTo>
                  <a:lnTo>
                    <a:pt x="77" y="3711"/>
                  </a:lnTo>
                  <a:lnTo>
                    <a:pt x="91" y="3699"/>
                  </a:lnTo>
                  <a:lnTo>
                    <a:pt x="103" y="3684"/>
                  </a:lnTo>
                  <a:lnTo>
                    <a:pt x="114" y="3670"/>
                  </a:lnTo>
                  <a:lnTo>
                    <a:pt x="124" y="3655"/>
                  </a:lnTo>
                  <a:lnTo>
                    <a:pt x="133" y="3638"/>
                  </a:lnTo>
                  <a:lnTo>
                    <a:pt x="140" y="3622"/>
                  </a:lnTo>
                  <a:lnTo>
                    <a:pt x="146" y="3605"/>
                  </a:lnTo>
                  <a:lnTo>
                    <a:pt x="151" y="3586"/>
                  </a:lnTo>
                  <a:lnTo>
                    <a:pt x="155" y="3568"/>
                  </a:lnTo>
                  <a:lnTo>
                    <a:pt x="158" y="3549"/>
                  </a:lnTo>
                  <a:lnTo>
                    <a:pt x="158" y="3531"/>
                  </a:lnTo>
                  <a:lnTo>
                    <a:pt x="158" y="227"/>
                  </a:lnTo>
                  <a:lnTo>
                    <a:pt x="158" y="227"/>
                  </a:lnTo>
                  <a:lnTo>
                    <a:pt x="158" y="208"/>
                  </a:lnTo>
                  <a:lnTo>
                    <a:pt x="155" y="188"/>
                  </a:lnTo>
                  <a:lnTo>
                    <a:pt x="151" y="170"/>
                  </a:lnTo>
                  <a:lnTo>
                    <a:pt x="146" y="153"/>
                  </a:lnTo>
                  <a:lnTo>
                    <a:pt x="140" y="134"/>
                  </a:lnTo>
                  <a:lnTo>
                    <a:pt x="133" y="118"/>
                  </a:lnTo>
                  <a:lnTo>
                    <a:pt x="124" y="102"/>
                  </a:lnTo>
                  <a:lnTo>
                    <a:pt x="114" y="87"/>
                  </a:lnTo>
                  <a:lnTo>
                    <a:pt x="103" y="72"/>
                  </a:lnTo>
                  <a:lnTo>
                    <a:pt x="91" y="59"/>
                  </a:lnTo>
                  <a:lnTo>
                    <a:pt x="77" y="47"/>
                  </a:lnTo>
                  <a:lnTo>
                    <a:pt x="64" y="35"/>
                  </a:lnTo>
                  <a:lnTo>
                    <a:pt x="49" y="25"/>
                  </a:lnTo>
                  <a:lnTo>
                    <a:pt x="34" y="15"/>
                  </a:lnTo>
                  <a:lnTo>
                    <a:pt x="17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D2A715EE-C2EB-46C8-96C9-4568F8186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250" y="1282902"/>
              <a:ext cx="330863" cy="7771150"/>
            </a:xfrm>
            <a:custGeom>
              <a:avLst/>
              <a:gdLst>
                <a:gd name="T0" fmla="*/ 160 w 160"/>
                <a:gd name="T1" fmla="*/ 3758 h 3758"/>
                <a:gd name="T2" fmla="*/ 130 w 160"/>
                <a:gd name="T3" fmla="*/ 3733 h 3758"/>
                <a:gd name="T4" fmla="*/ 105 w 160"/>
                <a:gd name="T5" fmla="*/ 3706 h 3758"/>
                <a:gd name="T6" fmla="*/ 81 w 160"/>
                <a:gd name="T7" fmla="*/ 3675 h 3758"/>
                <a:gd name="T8" fmla="*/ 63 w 160"/>
                <a:gd name="T9" fmla="*/ 3642 h 3758"/>
                <a:gd name="T10" fmla="*/ 47 w 160"/>
                <a:gd name="T11" fmla="*/ 3607 h 3758"/>
                <a:gd name="T12" fmla="*/ 36 w 160"/>
                <a:gd name="T13" fmla="*/ 3569 h 3758"/>
                <a:gd name="T14" fmla="*/ 29 w 160"/>
                <a:gd name="T15" fmla="*/ 3531 h 3758"/>
                <a:gd name="T16" fmla="*/ 26 w 160"/>
                <a:gd name="T17" fmla="*/ 3490 h 3758"/>
                <a:gd name="T18" fmla="*/ 26 w 160"/>
                <a:gd name="T19" fmla="*/ 267 h 3758"/>
                <a:gd name="T20" fmla="*/ 29 w 160"/>
                <a:gd name="T21" fmla="*/ 227 h 3758"/>
                <a:gd name="T22" fmla="*/ 36 w 160"/>
                <a:gd name="T23" fmla="*/ 188 h 3758"/>
                <a:gd name="T24" fmla="*/ 47 w 160"/>
                <a:gd name="T25" fmla="*/ 151 h 3758"/>
                <a:gd name="T26" fmla="*/ 63 w 160"/>
                <a:gd name="T27" fmla="*/ 116 h 3758"/>
                <a:gd name="T28" fmla="*/ 81 w 160"/>
                <a:gd name="T29" fmla="*/ 82 h 3758"/>
                <a:gd name="T30" fmla="*/ 105 w 160"/>
                <a:gd name="T31" fmla="*/ 52 h 3758"/>
                <a:gd name="T32" fmla="*/ 130 w 160"/>
                <a:gd name="T33" fmla="*/ 25 h 3758"/>
                <a:gd name="T34" fmla="*/ 160 w 160"/>
                <a:gd name="T35" fmla="*/ 0 h 3758"/>
                <a:gd name="T36" fmla="*/ 142 w 160"/>
                <a:gd name="T37" fmla="*/ 7 h 3758"/>
                <a:gd name="T38" fmla="*/ 110 w 160"/>
                <a:gd name="T39" fmla="*/ 25 h 3758"/>
                <a:gd name="T40" fmla="*/ 81 w 160"/>
                <a:gd name="T41" fmla="*/ 47 h 3758"/>
                <a:gd name="T42" fmla="*/ 56 w 160"/>
                <a:gd name="T43" fmla="*/ 72 h 3758"/>
                <a:gd name="T44" fmla="*/ 36 w 160"/>
                <a:gd name="T45" fmla="*/ 102 h 3758"/>
                <a:gd name="T46" fmla="*/ 19 w 160"/>
                <a:gd name="T47" fmla="*/ 134 h 3758"/>
                <a:gd name="T48" fmla="*/ 7 w 160"/>
                <a:gd name="T49" fmla="*/ 170 h 3758"/>
                <a:gd name="T50" fmla="*/ 0 w 160"/>
                <a:gd name="T51" fmla="*/ 208 h 3758"/>
                <a:gd name="T52" fmla="*/ 0 w 160"/>
                <a:gd name="T53" fmla="*/ 3531 h 3758"/>
                <a:gd name="T54" fmla="*/ 0 w 160"/>
                <a:gd name="T55" fmla="*/ 3549 h 3758"/>
                <a:gd name="T56" fmla="*/ 7 w 160"/>
                <a:gd name="T57" fmla="*/ 3586 h 3758"/>
                <a:gd name="T58" fmla="*/ 19 w 160"/>
                <a:gd name="T59" fmla="*/ 3622 h 3758"/>
                <a:gd name="T60" fmla="*/ 36 w 160"/>
                <a:gd name="T61" fmla="*/ 3655 h 3758"/>
                <a:gd name="T62" fmla="*/ 56 w 160"/>
                <a:gd name="T63" fmla="*/ 3684 h 3758"/>
                <a:gd name="T64" fmla="*/ 81 w 160"/>
                <a:gd name="T65" fmla="*/ 3711 h 3758"/>
                <a:gd name="T66" fmla="*/ 110 w 160"/>
                <a:gd name="T67" fmla="*/ 3733 h 3758"/>
                <a:gd name="T68" fmla="*/ 142 w 160"/>
                <a:gd name="T69" fmla="*/ 3751 h 3758"/>
                <a:gd name="T70" fmla="*/ 160 w 160"/>
                <a:gd name="T71" fmla="*/ 3758 h 3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0" h="3758">
                  <a:moveTo>
                    <a:pt x="160" y="3758"/>
                  </a:moveTo>
                  <a:lnTo>
                    <a:pt x="160" y="3758"/>
                  </a:lnTo>
                  <a:lnTo>
                    <a:pt x="145" y="3746"/>
                  </a:lnTo>
                  <a:lnTo>
                    <a:pt x="130" y="3733"/>
                  </a:lnTo>
                  <a:lnTo>
                    <a:pt x="116" y="3719"/>
                  </a:lnTo>
                  <a:lnTo>
                    <a:pt x="105" y="3706"/>
                  </a:lnTo>
                  <a:lnTo>
                    <a:pt x="93" y="3691"/>
                  </a:lnTo>
                  <a:lnTo>
                    <a:pt x="81" y="3675"/>
                  </a:lnTo>
                  <a:lnTo>
                    <a:pt x="71" y="3659"/>
                  </a:lnTo>
                  <a:lnTo>
                    <a:pt x="63" y="3642"/>
                  </a:lnTo>
                  <a:lnTo>
                    <a:pt x="54" y="3625"/>
                  </a:lnTo>
                  <a:lnTo>
                    <a:pt x="47" y="3607"/>
                  </a:lnTo>
                  <a:lnTo>
                    <a:pt x="41" y="3588"/>
                  </a:lnTo>
                  <a:lnTo>
                    <a:pt x="36" y="3569"/>
                  </a:lnTo>
                  <a:lnTo>
                    <a:pt x="32" y="3549"/>
                  </a:lnTo>
                  <a:lnTo>
                    <a:pt x="29" y="3531"/>
                  </a:lnTo>
                  <a:lnTo>
                    <a:pt x="27" y="3511"/>
                  </a:lnTo>
                  <a:lnTo>
                    <a:pt x="26" y="3490"/>
                  </a:lnTo>
                  <a:lnTo>
                    <a:pt x="26" y="267"/>
                  </a:lnTo>
                  <a:lnTo>
                    <a:pt x="26" y="267"/>
                  </a:lnTo>
                  <a:lnTo>
                    <a:pt x="27" y="247"/>
                  </a:lnTo>
                  <a:lnTo>
                    <a:pt x="29" y="227"/>
                  </a:lnTo>
                  <a:lnTo>
                    <a:pt x="32" y="207"/>
                  </a:lnTo>
                  <a:lnTo>
                    <a:pt x="36" y="188"/>
                  </a:lnTo>
                  <a:lnTo>
                    <a:pt x="41" y="170"/>
                  </a:lnTo>
                  <a:lnTo>
                    <a:pt x="47" y="151"/>
                  </a:lnTo>
                  <a:lnTo>
                    <a:pt x="54" y="133"/>
                  </a:lnTo>
                  <a:lnTo>
                    <a:pt x="63" y="116"/>
                  </a:lnTo>
                  <a:lnTo>
                    <a:pt x="71" y="99"/>
                  </a:lnTo>
                  <a:lnTo>
                    <a:pt x="81" y="82"/>
                  </a:lnTo>
                  <a:lnTo>
                    <a:pt x="93" y="67"/>
                  </a:lnTo>
                  <a:lnTo>
                    <a:pt x="105" y="52"/>
                  </a:lnTo>
                  <a:lnTo>
                    <a:pt x="116" y="38"/>
                  </a:lnTo>
                  <a:lnTo>
                    <a:pt x="130" y="25"/>
                  </a:lnTo>
                  <a:lnTo>
                    <a:pt x="145" y="12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42" y="7"/>
                  </a:lnTo>
                  <a:lnTo>
                    <a:pt x="126" y="15"/>
                  </a:lnTo>
                  <a:lnTo>
                    <a:pt x="110" y="25"/>
                  </a:lnTo>
                  <a:lnTo>
                    <a:pt x="96" y="35"/>
                  </a:lnTo>
                  <a:lnTo>
                    <a:pt x="81" y="47"/>
                  </a:lnTo>
                  <a:lnTo>
                    <a:pt x="68" y="59"/>
                  </a:lnTo>
                  <a:lnTo>
                    <a:pt x="56" y="72"/>
                  </a:lnTo>
                  <a:lnTo>
                    <a:pt x="46" y="87"/>
                  </a:lnTo>
                  <a:lnTo>
                    <a:pt x="36" y="102"/>
                  </a:lnTo>
                  <a:lnTo>
                    <a:pt x="26" y="118"/>
                  </a:lnTo>
                  <a:lnTo>
                    <a:pt x="19" y="134"/>
                  </a:lnTo>
                  <a:lnTo>
                    <a:pt x="12" y="153"/>
                  </a:lnTo>
                  <a:lnTo>
                    <a:pt x="7" y="170"/>
                  </a:lnTo>
                  <a:lnTo>
                    <a:pt x="4" y="188"/>
                  </a:lnTo>
                  <a:lnTo>
                    <a:pt x="0" y="208"/>
                  </a:lnTo>
                  <a:lnTo>
                    <a:pt x="0" y="227"/>
                  </a:lnTo>
                  <a:lnTo>
                    <a:pt x="0" y="3531"/>
                  </a:lnTo>
                  <a:lnTo>
                    <a:pt x="0" y="3531"/>
                  </a:lnTo>
                  <a:lnTo>
                    <a:pt x="0" y="3549"/>
                  </a:lnTo>
                  <a:lnTo>
                    <a:pt x="4" y="3568"/>
                  </a:lnTo>
                  <a:lnTo>
                    <a:pt x="7" y="3586"/>
                  </a:lnTo>
                  <a:lnTo>
                    <a:pt x="12" y="3605"/>
                  </a:lnTo>
                  <a:lnTo>
                    <a:pt x="19" y="3622"/>
                  </a:lnTo>
                  <a:lnTo>
                    <a:pt x="26" y="3638"/>
                  </a:lnTo>
                  <a:lnTo>
                    <a:pt x="36" y="3655"/>
                  </a:lnTo>
                  <a:lnTo>
                    <a:pt x="46" y="3670"/>
                  </a:lnTo>
                  <a:lnTo>
                    <a:pt x="56" y="3684"/>
                  </a:lnTo>
                  <a:lnTo>
                    <a:pt x="68" y="3699"/>
                  </a:lnTo>
                  <a:lnTo>
                    <a:pt x="81" y="3711"/>
                  </a:lnTo>
                  <a:lnTo>
                    <a:pt x="96" y="3723"/>
                  </a:lnTo>
                  <a:lnTo>
                    <a:pt x="110" y="3733"/>
                  </a:lnTo>
                  <a:lnTo>
                    <a:pt x="126" y="3743"/>
                  </a:lnTo>
                  <a:lnTo>
                    <a:pt x="142" y="3751"/>
                  </a:lnTo>
                  <a:lnTo>
                    <a:pt x="160" y="3758"/>
                  </a:lnTo>
                  <a:lnTo>
                    <a:pt x="160" y="3758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CF57D973-FD81-4DB4-ADDB-8CAEC48FC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7015" y="1320124"/>
              <a:ext cx="3651903" cy="7694638"/>
            </a:xfrm>
            <a:custGeom>
              <a:avLst/>
              <a:gdLst>
                <a:gd name="T0" fmla="*/ 0 w 1766"/>
                <a:gd name="T1" fmla="*/ 236 h 3721"/>
                <a:gd name="T2" fmla="*/ 1 w 1766"/>
                <a:gd name="T3" fmla="*/ 212 h 3721"/>
                <a:gd name="T4" fmla="*/ 11 w 1766"/>
                <a:gd name="T5" fmla="*/ 165 h 3721"/>
                <a:gd name="T6" fmla="*/ 28 w 1766"/>
                <a:gd name="T7" fmla="*/ 123 h 3721"/>
                <a:gd name="T8" fmla="*/ 53 w 1766"/>
                <a:gd name="T9" fmla="*/ 86 h 3721"/>
                <a:gd name="T10" fmla="*/ 87 w 1766"/>
                <a:gd name="T11" fmla="*/ 54 h 3721"/>
                <a:gd name="T12" fmla="*/ 124 w 1766"/>
                <a:gd name="T13" fmla="*/ 29 h 3721"/>
                <a:gd name="T14" fmla="*/ 166 w 1766"/>
                <a:gd name="T15" fmla="*/ 10 h 3721"/>
                <a:gd name="T16" fmla="*/ 213 w 1766"/>
                <a:gd name="T17" fmla="*/ 0 h 3721"/>
                <a:gd name="T18" fmla="*/ 1529 w 1766"/>
                <a:gd name="T19" fmla="*/ 0 h 3721"/>
                <a:gd name="T20" fmla="*/ 1554 w 1766"/>
                <a:gd name="T21" fmla="*/ 0 h 3721"/>
                <a:gd name="T22" fmla="*/ 1599 w 1766"/>
                <a:gd name="T23" fmla="*/ 10 h 3721"/>
                <a:gd name="T24" fmla="*/ 1641 w 1766"/>
                <a:gd name="T25" fmla="*/ 29 h 3721"/>
                <a:gd name="T26" fmla="*/ 1680 w 1766"/>
                <a:gd name="T27" fmla="*/ 54 h 3721"/>
                <a:gd name="T28" fmla="*/ 1712 w 1766"/>
                <a:gd name="T29" fmla="*/ 86 h 3721"/>
                <a:gd name="T30" fmla="*/ 1737 w 1766"/>
                <a:gd name="T31" fmla="*/ 123 h 3721"/>
                <a:gd name="T32" fmla="*/ 1756 w 1766"/>
                <a:gd name="T33" fmla="*/ 165 h 3721"/>
                <a:gd name="T34" fmla="*/ 1764 w 1766"/>
                <a:gd name="T35" fmla="*/ 212 h 3721"/>
                <a:gd name="T36" fmla="*/ 1766 w 1766"/>
                <a:gd name="T37" fmla="*/ 3486 h 3721"/>
                <a:gd name="T38" fmla="*/ 1764 w 1766"/>
                <a:gd name="T39" fmla="*/ 3509 h 3721"/>
                <a:gd name="T40" fmla="*/ 1756 w 1766"/>
                <a:gd name="T41" fmla="*/ 3555 h 3721"/>
                <a:gd name="T42" fmla="*/ 1737 w 1766"/>
                <a:gd name="T43" fmla="*/ 3599 h 3721"/>
                <a:gd name="T44" fmla="*/ 1712 w 1766"/>
                <a:gd name="T45" fmla="*/ 3636 h 3721"/>
                <a:gd name="T46" fmla="*/ 1680 w 1766"/>
                <a:gd name="T47" fmla="*/ 3668 h 3721"/>
                <a:gd name="T48" fmla="*/ 1641 w 1766"/>
                <a:gd name="T49" fmla="*/ 3693 h 3721"/>
                <a:gd name="T50" fmla="*/ 1599 w 1766"/>
                <a:gd name="T51" fmla="*/ 3711 h 3721"/>
                <a:gd name="T52" fmla="*/ 1554 w 1766"/>
                <a:gd name="T53" fmla="*/ 3720 h 3721"/>
                <a:gd name="T54" fmla="*/ 237 w 1766"/>
                <a:gd name="T55" fmla="*/ 3721 h 3721"/>
                <a:gd name="T56" fmla="*/ 213 w 1766"/>
                <a:gd name="T57" fmla="*/ 3720 h 3721"/>
                <a:gd name="T58" fmla="*/ 166 w 1766"/>
                <a:gd name="T59" fmla="*/ 3711 h 3721"/>
                <a:gd name="T60" fmla="*/ 124 w 1766"/>
                <a:gd name="T61" fmla="*/ 3693 h 3721"/>
                <a:gd name="T62" fmla="*/ 87 w 1766"/>
                <a:gd name="T63" fmla="*/ 3668 h 3721"/>
                <a:gd name="T64" fmla="*/ 53 w 1766"/>
                <a:gd name="T65" fmla="*/ 3636 h 3721"/>
                <a:gd name="T66" fmla="*/ 28 w 1766"/>
                <a:gd name="T67" fmla="*/ 3599 h 3721"/>
                <a:gd name="T68" fmla="*/ 11 w 1766"/>
                <a:gd name="T69" fmla="*/ 3555 h 3721"/>
                <a:gd name="T70" fmla="*/ 1 w 1766"/>
                <a:gd name="T71" fmla="*/ 3509 h 3721"/>
                <a:gd name="T72" fmla="*/ 0 w 1766"/>
                <a:gd name="T73" fmla="*/ 3486 h 3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66" h="3721">
                  <a:moveTo>
                    <a:pt x="0" y="3486"/>
                  </a:moveTo>
                  <a:lnTo>
                    <a:pt x="0" y="236"/>
                  </a:lnTo>
                  <a:lnTo>
                    <a:pt x="0" y="236"/>
                  </a:lnTo>
                  <a:lnTo>
                    <a:pt x="1" y="212"/>
                  </a:lnTo>
                  <a:lnTo>
                    <a:pt x="5" y="189"/>
                  </a:lnTo>
                  <a:lnTo>
                    <a:pt x="11" y="165"/>
                  </a:lnTo>
                  <a:lnTo>
                    <a:pt x="18" y="145"/>
                  </a:lnTo>
                  <a:lnTo>
                    <a:pt x="28" y="123"/>
                  </a:lnTo>
                  <a:lnTo>
                    <a:pt x="40" y="105"/>
                  </a:lnTo>
                  <a:lnTo>
                    <a:pt x="53" y="86"/>
                  </a:lnTo>
                  <a:lnTo>
                    <a:pt x="70" y="69"/>
                  </a:lnTo>
                  <a:lnTo>
                    <a:pt x="87" y="54"/>
                  </a:lnTo>
                  <a:lnTo>
                    <a:pt x="104" y="41"/>
                  </a:lnTo>
                  <a:lnTo>
                    <a:pt x="124" y="29"/>
                  </a:lnTo>
                  <a:lnTo>
                    <a:pt x="144" y="19"/>
                  </a:lnTo>
                  <a:lnTo>
                    <a:pt x="166" y="10"/>
                  </a:lnTo>
                  <a:lnTo>
                    <a:pt x="190" y="4"/>
                  </a:lnTo>
                  <a:lnTo>
                    <a:pt x="213" y="0"/>
                  </a:lnTo>
                  <a:lnTo>
                    <a:pt x="237" y="0"/>
                  </a:lnTo>
                  <a:lnTo>
                    <a:pt x="1529" y="0"/>
                  </a:lnTo>
                  <a:lnTo>
                    <a:pt x="1529" y="0"/>
                  </a:lnTo>
                  <a:lnTo>
                    <a:pt x="1554" y="0"/>
                  </a:lnTo>
                  <a:lnTo>
                    <a:pt x="1577" y="4"/>
                  </a:lnTo>
                  <a:lnTo>
                    <a:pt x="1599" y="10"/>
                  </a:lnTo>
                  <a:lnTo>
                    <a:pt x="1621" y="19"/>
                  </a:lnTo>
                  <a:lnTo>
                    <a:pt x="1641" y="29"/>
                  </a:lnTo>
                  <a:lnTo>
                    <a:pt x="1662" y="41"/>
                  </a:lnTo>
                  <a:lnTo>
                    <a:pt x="1680" y="54"/>
                  </a:lnTo>
                  <a:lnTo>
                    <a:pt x="1697" y="69"/>
                  </a:lnTo>
                  <a:lnTo>
                    <a:pt x="1712" y="86"/>
                  </a:lnTo>
                  <a:lnTo>
                    <a:pt x="1725" y="105"/>
                  </a:lnTo>
                  <a:lnTo>
                    <a:pt x="1737" y="123"/>
                  </a:lnTo>
                  <a:lnTo>
                    <a:pt x="1747" y="145"/>
                  </a:lnTo>
                  <a:lnTo>
                    <a:pt x="1756" y="165"/>
                  </a:lnTo>
                  <a:lnTo>
                    <a:pt x="1761" y="189"/>
                  </a:lnTo>
                  <a:lnTo>
                    <a:pt x="1764" y="212"/>
                  </a:lnTo>
                  <a:lnTo>
                    <a:pt x="1766" y="236"/>
                  </a:lnTo>
                  <a:lnTo>
                    <a:pt x="1766" y="3486"/>
                  </a:lnTo>
                  <a:lnTo>
                    <a:pt x="1766" y="3486"/>
                  </a:lnTo>
                  <a:lnTo>
                    <a:pt x="1764" y="3509"/>
                  </a:lnTo>
                  <a:lnTo>
                    <a:pt x="1761" y="3533"/>
                  </a:lnTo>
                  <a:lnTo>
                    <a:pt x="1756" y="3555"/>
                  </a:lnTo>
                  <a:lnTo>
                    <a:pt x="1747" y="3577"/>
                  </a:lnTo>
                  <a:lnTo>
                    <a:pt x="1737" y="3599"/>
                  </a:lnTo>
                  <a:lnTo>
                    <a:pt x="1725" y="3617"/>
                  </a:lnTo>
                  <a:lnTo>
                    <a:pt x="1712" y="3636"/>
                  </a:lnTo>
                  <a:lnTo>
                    <a:pt x="1697" y="3652"/>
                  </a:lnTo>
                  <a:lnTo>
                    <a:pt x="1680" y="3668"/>
                  </a:lnTo>
                  <a:lnTo>
                    <a:pt x="1662" y="3681"/>
                  </a:lnTo>
                  <a:lnTo>
                    <a:pt x="1641" y="3693"/>
                  </a:lnTo>
                  <a:lnTo>
                    <a:pt x="1621" y="3703"/>
                  </a:lnTo>
                  <a:lnTo>
                    <a:pt x="1599" y="3711"/>
                  </a:lnTo>
                  <a:lnTo>
                    <a:pt x="1577" y="3716"/>
                  </a:lnTo>
                  <a:lnTo>
                    <a:pt x="1554" y="3720"/>
                  </a:lnTo>
                  <a:lnTo>
                    <a:pt x="1529" y="3721"/>
                  </a:lnTo>
                  <a:lnTo>
                    <a:pt x="237" y="3721"/>
                  </a:lnTo>
                  <a:lnTo>
                    <a:pt x="237" y="3721"/>
                  </a:lnTo>
                  <a:lnTo>
                    <a:pt x="213" y="3720"/>
                  </a:lnTo>
                  <a:lnTo>
                    <a:pt x="190" y="3716"/>
                  </a:lnTo>
                  <a:lnTo>
                    <a:pt x="166" y="3711"/>
                  </a:lnTo>
                  <a:lnTo>
                    <a:pt x="144" y="3703"/>
                  </a:lnTo>
                  <a:lnTo>
                    <a:pt x="124" y="3693"/>
                  </a:lnTo>
                  <a:lnTo>
                    <a:pt x="104" y="3681"/>
                  </a:lnTo>
                  <a:lnTo>
                    <a:pt x="87" y="3668"/>
                  </a:lnTo>
                  <a:lnTo>
                    <a:pt x="70" y="3652"/>
                  </a:lnTo>
                  <a:lnTo>
                    <a:pt x="53" y="3636"/>
                  </a:lnTo>
                  <a:lnTo>
                    <a:pt x="40" y="3617"/>
                  </a:lnTo>
                  <a:lnTo>
                    <a:pt x="28" y="3599"/>
                  </a:lnTo>
                  <a:lnTo>
                    <a:pt x="18" y="3577"/>
                  </a:lnTo>
                  <a:lnTo>
                    <a:pt x="11" y="3555"/>
                  </a:lnTo>
                  <a:lnTo>
                    <a:pt x="5" y="3533"/>
                  </a:lnTo>
                  <a:lnTo>
                    <a:pt x="1" y="3509"/>
                  </a:lnTo>
                  <a:lnTo>
                    <a:pt x="0" y="3486"/>
                  </a:lnTo>
                  <a:lnTo>
                    <a:pt x="0" y="34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8881EAE3-B2BC-4AB7-8552-8F4E5061E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3922" y="8865872"/>
              <a:ext cx="3757366" cy="299845"/>
            </a:xfrm>
            <a:custGeom>
              <a:avLst/>
              <a:gdLst>
                <a:gd name="T0" fmla="*/ 244 w 1817"/>
                <a:gd name="T1" fmla="*/ 123 h 145"/>
                <a:gd name="T2" fmla="*/ 226 w 1817"/>
                <a:gd name="T3" fmla="*/ 123 h 145"/>
                <a:gd name="T4" fmla="*/ 189 w 1817"/>
                <a:gd name="T5" fmla="*/ 118 h 145"/>
                <a:gd name="T6" fmla="*/ 155 w 1817"/>
                <a:gd name="T7" fmla="*/ 109 h 145"/>
                <a:gd name="T8" fmla="*/ 122 w 1817"/>
                <a:gd name="T9" fmla="*/ 98 h 145"/>
                <a:gd name="T10" fmla="*/ 76 w 1817"/>
                <a:gd name="T11" fmla="*/ 72 h 145"/>
                <a:gd name="T12" fmla="*/ 24 w 1817"/>
                <a:gd name="T13" fmla="*/ 27 h 145"/>
                <a:gd name="T14" fmla="*/ 0 w 1817"/>
                <a:gd name="T15" fmla="*/ 0 h 145"/>
                <a:gd name="T16" fmla="*/ 21 w 1817"/>
                <a:gd name="T17" fmla="*/ 30 h 145"/>
                <a:gd name="T18" fmla="*/ 42 w 1817"/>
                <a:gd name="T19" fmla="*/ 59 h 145"/>
                <a:gd name="T20" fmla="*/ 68 w 1817"/>
                <a:gd name="T21" fmla="*/ 84 h 145"/>
                <a:gd name="T22" fmla="*/ 98 w 1817"/>
                <a:gd name="T23" fmla="*/ 104 h 145"/>
                <a:gd name="T24" fmla="*/ 130 w 1817"/>
                <a:gd name="T25" fmla="*/ 121 h 145"/>
                <a:gd name="T26" fmla="*/ 164 w 1817"/>
                <a:gd name="T27" fmla="*/ 135 h 145"/>
                <a:gd name="T28" fmla="*/ 199 w 1817"/>
                <a:gd name="T29" fmla="*/ 143 h 145"/>
                <a:gd name="T30" fmla="*/ 238 w 1817"/>
                <a:gd name="T31" fmla="*/ 145 h 145"/>
                <a:gd name="T32" fmla="*/ 1580 w 1817"/>
                <a:gd name="T33" fmla="*/ 145 h 145"/>
                <a:gd name="T34" fmla="*/ 1619 w 1817"/>
                <a:gd name="T35" fmla="*/ 143 h 145"/>
                <a:gd name="T36" fmla="*/ 1654 w 1817"/>
                <a:gd name="T37" fmla="*/ 135 h 145"/>
                <a:gd name="T38" fmla="*/ 1688 w 1817"/>
                <a:gd name="T39" fmla="*/ 121 h 145"/>
                <a:gd name="T40" fmla="*/ 1720 w 1817"/>
                <a:gd name="T41" fmla="*/ 104 h 145"/>
                <a:gd name="T42" fmla="*/ 1750 w 1817"/>
                <a:gd name="T43" fmla="*/ 84 h 145"/>
                <a:gd name="T44" fmla="*/ 1775 w 1817"/>
                <a:gd name="T45" fmla="*/ 59 h 145"/>
                <a:gd name="T46" fmla="*/ 1799 w 1817"/>
                <a:gd name="T47" fmla="*/ 30 h 145"/>
                <a:gd name="T48" fmla="*/ 1817 w 1817"/>
                <a:gd name="T49" fmla="*/ 0 h 145"/>
                <a:gd name="T50" fmla="*/ 1794 w 1817"/>
                <a:gd name="T51" fmla="*/ 27 h 145"/>
                <a:gd name="T52" fmla="*/ 1741 w 1817"/>
                <a:gd name="T53" fmla="*/ 72 h 145"/>
                <a:gd name="T54" fmla="*/ 1696 w 1817"/>
                <a:gd name="T55" fmla="*/ 98 h 145"/>
                <a:gd name="T56" fmla="*/ 1662 w 1817"/>
                <a:gd name="T57" fmla="*/ 109 h 145"/>
                <a:gd name="T58" fmla="*/ 1629 w 1817"/>
                <a:gd name="T59" fmla="*/ 118 h 145"/>
                <a:gd name="T60" fmla="*/ 1592 w 1817"/>
                <a:gd name="T61" fmla="*/ 123 h 145"/>
                <a:gd name="T62" fmla="*/ 1573 w 1817"/>
                <a:gd name="T63" fmla="*/ 1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17" h="145">
                  <a:moveTo>
                    <a:pt x="1573" y="123"/>
                  </a:moveTo>
                  <a:lnTo>
                    <a:pt x="244" y="123"/>
                  </a:lnTo>
                  <a:lnTo>
                    <a:pt x="244" y="123"/>
                  </a:lnTo>
                  <a:lnTo>
                    <a:pt x="226" y="123"/>
                  </a:lnTo>
                  <a:lnTo>
                    <a:pt x="207" y="121"/>
                  </a:lnTo>
                  <a:lnTo>
                    <a:pt x="189" y="118"/>
                  </a:lnTo>
                  <a:lnTo>
                    <a:pt x="172" y="114"/>
                  </a:lnTo>
                  <a:lnTo>
                    <a:pt x="155" y="109"/>
                  </a:lnTo>
                  <a:lnTo>
                    <a:pt x="138" y="104"/>
                  </a:lnTo>
                  <a:lnTo>
                    <a:pt x="122" y="98"/>
                  </a:lnTo>
                  <a:lnTo>
                    <a:pt x="106" y="89"/>
                  </a:lnTo>
                  <a:lnTo>
                    <a:pt x="76" y="72"/>
                  </a:lnTo>
                  <a:lnTo>
                    <a:pt x="49" y="51"/>
                  </a:lnTo>
                  <a:lnTo>
                    <a:pt x="24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15"/>
                  </a:lnTo>
                  <a:lnTo>
                    <a:pt x="21" y="30"/>
                  </a:lnTo>
                  <a:lnTo>
                    <a:pt x="31" y="45"/>
                  </a:lnTo>
                  <a:lnTo>
                    <a:pt x="42" y="59"/>
                  </a:lnTo>
                  <a:lnTo>
                    <a:pt x="54" y="72"/>
                  </a:lnTo>
                  <a:lnTo>
                    <a:pt x="68" y="84"/>
                  </a:lnTo>
                  <a:lnTo>
                    <a:pt x="83" y="94"/>
                  </a:lnTo>
                  <a:lnTo>
                    <a:pt x="98" y="104"/>
                  </a:lnTo>
                  <a:lnTo>
                    <a:pt x="113" y="114"/>
                  </a:lnTo>
                  <a:lnTo>
                    <a:pt x="130" y="121"/>
                  </a:lnTo>
                  <a:lnTo>
                    <a:pt x="147" y="130"/>
                  </a:lnTo>
                  <a:lnTo>
                    <a:pt x="164" y="135"/>
                  </a:lnTo>
                  <a:lnTo>
                    <a:pt x="182" y="140"/>
                  </a:lnTo>
                  <a:lnTo>
                    <a:pt x="199" y="143"/>
                  </a:lnTo>
                  <a:lnTo>
                    <a:pt x="219" y="145"/>
                  </a:lnTo>
                  <a:lnTo>
                    <a:pt x="238" y="145"/>
                  </a:lnTo>
                  <a:lnTo>
                    <a:pt x="1580" y="145"/>
                  </a:lnTo>
                  <a:lnTo>
                    <a:pt x="1580" y="145"/>
                  </a:lnTo>
                  <a:lnTo>
                    <a:pt x="1598" y="145"/>
                  </a:lnTo>
                  <a:lnTo>
                    <a:pt x="1619" y="143"/>
                  </a:lnTo>
                  <a:lnTo>
                    <a:pt x="1637" y="140"/>
                  </a:lnTo>
                  <a:lnTo>
                    <a:pt x="1654" y="135"/>
                  </a:lnTo>
                  <a:lnTo>
                    <a:pt x="1671" y="130"/>
                  </a:lnTo>
                  <a:lnTo>
                    <a:pt x="1688" y="121"/>
                  </a:lnTo>
                  <a:lnTo>
                    <a:pt x="1704" y="114"/>
                  </a:lnTo>
                  <a:lnTo>
                    <a:pt x="1720" y="104"/>
                  </a:lnTo>
                  <a:lnTo>
                    <a:pt x="1735" y="94"/>
                  </a:lnTo>
                  <a:lnTo>
                    <a:pt x="1750" y="84"/>
                  </a:lnTo>
                  <a:lnTo>
                    <a:pt x="1763" y="72"/>
                  </a:lnTo>
                  <a:lnTo>
                    <a:pt x="1775" y="59"/>
                  </a:lnTo>
                  <a:lnTo>
                    <a:pt x="1787" y="45"/>
                  </a:lnTo>
                  <a:lnTo>
                    <a:pt x="1799" y="30"/>
                  </a:lnTo>
                  <a:lnTo>
                    <a:pt x="1807" y="15"/>
                  </a:lnTo>
                  <a:lnTo>
                    <a:pt x="1817" y="0"/>
                  </a:lnTo>
                  <a:lnTo>
                    <a:pt x="1817" y="0"/>
                  </a:lnTo>
                  <a:lnTo>
                    <a:pt x="1794" y="27"/>
                  </a:lnTo>
                  <a:lnTo>
                    <a:pt x="1770" y="51"/>
                  </a:lnTo>
                  <a:lnTo>
                    <a:pt x="1741" y="72"/>
                  </a:lnTo>
                  <a:lnTo>
                    <a:pt x="1711" y="89"/>
                  </a:lnTo>
                  <a:lnTo>
                    <a:pt x="1696" y="98"/>
                  </a:lnTo>
                  <a:lnTo>
                    <a:pt x="1679" y="104"/>
                  </a:lnTo>
                  <a:lnTo>
                    <a:pt x="1662" y="109"/>
                  </a:lnTo>
                  <a:lnTo>
                    <a:pt x="1646" y="114"/>
                  </a:lnTo>
                  <a:lnTo>
                    <a:pt x="1629" y="118"/>
                  </a:lnTo>
                  <a:lnTo>
                    <a:pt x="1610" y="121"/>
                  </a:lnTo>
                  <a:lnTo>
                    <a:pt x="1592" y="123"/>
                  </a:lnTo>
                  <a:lnTo>
                    <a:pt x="1573" y="123"/>
                  </a:lnTo>
                  <a:lnTo>
                    <a:pt x="1573" y="12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43000"/>
                  </a:schemeClr>
                </a:gs>
                <a:gs pos="37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2B64CE88-FED6-4EDB-A51F-3DE9FF105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3769" y="1446266"/>
              <a:ext cx="485956" cy="51698"/>
            </a:xfrm>
            <a:custGeom>
              <a:avLst/>
              <a:gdLst>
                <a:gd name="T0" fmla="*/ 222 w 235"/>
                <a:gd name="T1" fmla="*/ 25 h 25"/>
                <a:gd name="T2" fmla="*/ 11 w 235"/>
                <a:gd name="T3" fmla="*/ 25 h 25"/>
                <a:gd name="T4" fmla="*/ 11 w 235"/>
                <a:gd name="T5" fmla="*/ 25 h 25"/>
                <a:gd name="T6" fmla="*/ 8 w 235"/>
                <a:gd name="T7" fmla="*/ 23 h 25"/>
                <a:gd name="T8" fmla="*/ 3 w 235"/>
                <a:gd name="T9" fmla="*/ 22 h 25"/>
                <a:gd name="T10" fmla="*/ 1 w 235"/>
                <a:gd name="T11" fmla="*/ 17 h 25"/>
                <a:gd name="T12" fmla="*/ 0 w 235"/>
                <a:gd name="T13" fmla="*/ 12 h 25"/>
                <a:gd name="T14" fmla="*/ 0 w 235"/>
                <a:gd name="T15" fmla="*/ 12 h 25"/>
                <a:gd name="T16" fmla="*/ 0 w 235"/>
                <a:gd name="T17" fmla="*/ 12 h 25"/>
                <a:gd name="T18" fmla="*/ 1 w 235"/>
                <a:gd name="T19" fmla="*/ 8 h 25"/>
                <a:gd name="T20" fmla="*/ 3 w 235"/>
                <a:gd name="T21" fmla="*/ 3 h 25"/>
                <a:gd name="T22" fmla="*/ 8 w 235"/>
                <a:gd name="T23" fmla="*/ 2 h 25"/>
                <a:gd name="T24" fmla="*/ 11 w 235"/>
                <a:gd name="T25" fmla="*/ 0 h 25"/>
                <a:gd name="T26" fmla="*/ 222 w 235"/>
                <a:gd name="T27" fmla="*/ 0 h 25"/>
                <a:gd name="T28" fmla="*/ 222 w 235"/>
                <a:gd name="T29" fmla="*/ 0 h 25"/>
                <a:gd name="T30" fmla="*/ 227 w 235"/>
                <a:gd name="T31" fmla="*/ 2 h 25"/>
                <a:gd name="T32" fmla="*/ 232 w 235"/>
                <a:gd name="T33" fmla="*/ 3 h 25"/>
                <a:gd name="T34" fmla="*/ 234 w 235"/>
                <a:gd name="T35" fmla="*/ 8 h 25"/>
                <a:gd name="T36" fmla="*/ 235 w 235"/>
                <a:gd name="T37" fmla="*/ 12 h 25"/>
                <a:gd name="T38" fmla="*/ 235 w 235"/>
                <a:gd name="T39" fmla="*/ 12 h 25"/>
                <a:gd name="T40" fmla="*/ 235 w 235"/>
                <a:gd name="T41" fmla="*/ 12 h 25"/>
                <a:gd name="T42" fmla="*/ 234 w 235"/>
                <a:gd name="T43" fmla="*/ 17 h 25"/>
                <a:gd name="T44" fmla="*/ 232 w 235"/>
                <a:gd name="T45" fmla="*/ 22 h 25"/>
                <a:gd name="T46" fmla="*/ 227 w 235"/>
                <a:gd name="T47" fmla="*/ 23 h 25"/>
                <a:gd name="T48" fmla="*/ 222 w 235"/>
                <a:gd name="T49" fmla="*/ 25 h 25"/>
                <a:gd name="T50" fmla="*/ 222 w 235"/>
                <a:gd name="T5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5" h="25">
                  <a:moveTo>
                    <a:pt x="222" y="25"/>
                  </a:moveTo>
                  <a:lnTo>
                    <a:pt x="11" y="25"/>
                  </a:lnTo>
                  <a:lnTo>
                    <a:pt x="11" y="25"/>
                  </a:lnTo>
                  <a:lnTo>
                    <a:pt x="8" y="23"/>
                  </a:lnTo>
                  <a:lnTo>
                    <a:pt x="3" y="22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3"/>
                  </a:lnTo>
                  <a:lnTo>
                    <a:pt x="8" y="2"/>
                  </a:lnTo>
                  <a:lnTo>
                    <a:pt x="11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7" y="2"/>
                  </a:lnTo>
                  <a:lnTo>
                    <a:pt x="232" y="3"/>
                  </a:lnTo>
                  <a:lnTo>
                    <a:pt x="234" y="8"/>
                  </a:lnTo>
                  <a:lnTo>
                    <a:pt x="235" y="12"/>
                  </a:lnTo>
                  <a:lnTo>
                    <a:pt x="235" y="12"/>
                  </a:lnTo>
                  <a:lnTo>
                    <a:pt x="235" y="12"/>
                  </a:lnTo>
                  <a:lnTo>
                    <a:pt x="234" y="17"/>
                  </a:lnTo>
                  <a:lnTo>
                    <a:pt x="232" y="22"/>
                  </a:lnTo>
                  <a:lnTo>
                    <a:pt x="227" y="23"/>
                  </a:lnTo>
                  <a:lnTo>
                    <a:pt x="222" y="25"/>
                  </a:lnTo>
                  <a:lnTo>
                    <a:pt x="222" y="25"/>
                  </a:lnTo>
                  <a:close/>
                </a:path>
              </a:pathLst>
            </a:custGeom>
            <a:solidFill>
              <a:srgbClr val="171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4CDFD6FC-11B8-4C8E-AA13-3202C5552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5527" y="1415247"/>
              <a:ext cx="113735" cy="113735"/>
            </a:xfrm>
            <a:custGeom>
              <a:avLst/>
              <a:gdLst>
                <a:gd name="T0" fmla="*/ 55 w 55"/>
                <a:gd name="T1" fmla="*/ 27 h 55"/>
                <a:gd name="T2" fmla="*/ 55 w 55"/>
                <a:gd name="T3" fmla="*/ 27 h 55"/>
                <a:gd name="T4" fmla="*/ 54 w 55"/>
                <a:gd name="T5" fmla="*/ 33 h 55"/>
                <a:gd name="T6" fmla="*/ 52 w 55"/>
                <a:gd name="T7" fmla="*/ 38 h 55"/>
                <a:gd name="T8" fmla="*/ 50 w 55"/>
                <a:gd name="T9" fmla="*/ 42 h 55"/>
                <a:gd name="T10" fmla="*/ 47 w 55"/>
                <a:gd name="T11" fmla="*/ 47 h 55"/>
                <a:gd name="T12" fmla="*/ 42 w 55"/>
                <a:gd name="T13" fmla="*/ 50 h 55"/>
                <a:gd name="T14" fmla="*/ 38 w 55"/>
                <a:gd name="T15" fmla="*/ 52 h 55"/>
                <a:gd name="T16" fmla="*/ 33 w 55"/>
                <a:gd name="T17" fmla="*/ 54 h 55"/>
                <a:gd name="T18" fmla="*/ 27 w 55"/>
                <a:gd name="T19" fmla="*/ 55 h 55"/>
                <a:gd name="T20" fmla="*/ 27 w 55"/>
                <a:gd name="T21" fmla="*/ 55 h 55"/>
                <a:gd name="T22" fmla="*/ 22 w 55"/>
                <a:gd name="T23" fmla="*/ 54 h 55"/>
                <a:gd name="T24" fmla="*/ 17 w 55"/>
                <a:gd name="T25" fmla="*/ 52 h 55"/>
                <a:gd name="T26" fmla="*/ 11 w 55"/>
                <a:gd name="T27" fmla="*/ 50 h 55"/>
                <a:gd name="T28" fmla="*/ 8 w 55"/>
                <a:gd name="T29" fmla="*/ 47 h 55"/>
                <a:gd name="T30" fmla="*/ 5 w 55"/>
                <a:gd name="T31" fmla="*/ 42 h 55"/>
                <a:gd name="T32" fmla="*/ 3 w 55"/>
                <a:gd name="T33" fmla="*/ 38 h 55"/>
                <a:gd name="T34" fmla="*/ 1 w 55"/>
                <a:gd name="T35" fmla="*/ 33 h 55"/>
                <a:gd name="T36" fmla="*/ 0 w 55"/>
                <a:gd name="T37" fmla="*/ 27 h 55"/>
                <a:gd name="T38" fmla="*/ 0 w 55"/>
                <a:gd name="T39" fmla="*/ 27 h 55"/>
                <a:gd name="T40" fmla="*/ 1 w 55"/>
                <a:gd name="T41" fmla="*/ 22 h 55"/>
                <a:gd name="T42" fmla="*/ 3 w 55"/>
                <a:gd name="T43" fmla="*/ 17 h 55"/>
                <a:gd name="T44" fmla="*/ 5 w 55"/>
                <a:gd name="T45" fmla="*/ 11 h 55"/>
                <a:gd name="T46" fmla="*/ 8 w 55"/>
                <a:gd name="T47" fmla="*/ 8 h 55"/>
                <a:gd name="T48" fmla="*/ 11 w 55"/>
                <a:gd name="T49" fmla="*/ 5 h 55"/>
                <a:gd name="T50" fmla="*/ 17 w 55"/>
                <a:gd name="T51" fmla="*/ 3 h 55"/>
                <a:gd name="T52" fmla="*/ 22 w 55"/>
                <a:gd name="T53" fmla="*/ 1 h 55"/>
                <a:gd name="T54" fmla="*/ 27 w 55"/>
                <a:gd name="T55" fmla="*/ 0 h 55"/>
                <a:gd name="T56" fmla="*/ 27 w 55"/>
                <a:gd name="T57" fmla="*/ 0 h 55"/>
                <a:gd name="T58" fmla="*/ 33 w 55"/>
                <a:gd name="T59" fmla="*/ 1 h 55"/>
                <a:gd name="T60" fmla="*/ 38 w 55"/>
                <a:gd name="T61" fmla="*/ 3 h 55"/>
                <a:gd name="T62" fmla="*/ 42 w 55"/>
                <a:gd name="T63" fmla="*/ 5 h 55"/>
                <a:gd name="T64" fmla="*/ 47 w 55"/>
                <a:gd name="T65" fmla="*/ 8 h 55"/>
                <a:gd name="T66" fmla="*/ 50 w 55"/>
                <a:gd name="T67" fmla="*/ 11 h 55"/>
                <a:gd name="T68" fmla="*/ 52 w 55"/>
                <a:gd name="T69" fmla="*/ 17 h 55"/>
                <a:gd name="T70" fmla="*/ 54 w 55"/>
                <a:gd name="T71" fmla="*/ 22 h 55"/>
                <a:gd name="T72" fmla="*/ 55 w 55"/>
                <a:gd name="T73" fmla="*/ 27 h 55"/>
                <a:gd name="T74" fmla="*/ 55 w 55"/>
                <a:gd name="T75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" h="55">
                  <a:moveTo>
                    <a:pt x="55" y="27"/>
                  </a:moveTo>
                  <a:lnTo>
                    <a:pt x="55" y="27"/>
                  </a:lnTo>
                  <a:lnTo>
                    <a:pt x="54" y="33"/>
                  </a:lnTo>
                  <a:lnTo>
                    <a:pt x="52" y="38"/>
                  </a:lnTo>
                  <a:lnTo>
                    <a:pt x="50" y="42"/>
                  </a:lnTo>
                  <a:lnTo>
                    <a:pt x="47" y="47"/>
                  </a:lnTo>
                  <a:lnTo>
                    <a:pt x="42" y="50"/>
                  </a:lnTo>
                  <a:lnTo>
                    <a:pt x="38" y="52"/>
                  </a:lnTo>
                  <a:lnTo>
                    <a:pt x="33" y="54"/>
                  </a:lnTo>
                  <a:lnTo>
                    <a:pt x="27" y="55"/>
                  </a:lnTo>
                  <a:lnTo>
                    <a:pt x="27" y="55"/>
                  </a:lnTo>
                  <a:lnTo>
                    <a:pt x="22" y="54"/>
                  </a:lnTo>
                  <a:lnTo>
                    <a:pt x="17" y="52"/>
                  </a:lnTo>
                  <a:lnTo>
                    <a:pt x="11" y="50"/>
                  </a:lnTo>
                  <a:lnTo>
                    <a:pt x="8" y="47"/>
                  </a:lnTo>
                  <a:lnTo>
                    <a:pt x="5" y="42"/>
                  </a:lnTo>
                  <a:lnTo>
                    <a:pt x="3" y="38"/>
                  </a:lnTo>
                  <a:lnTo>
                    <a:pt x="1" y="33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2"/>
                  </a:lnTo>
                  <a:lnTo>
                    <a:pt x="3" y="17"/>
                  </a:lnTo>
                  <a:lnTo>
                    <a:pt x="5" y="11"/>
                  </a:lnTo>
                  <a:lnTo>
                    <a:pt x="8" y="8"/>
                  </a:lnTo>
                  <a:lnTo>
                    <a:pt x="11" y="5"/>
                  </a:lnTo>
                  <a:lnTo>
                    <a:pt x="17" y="3"/>
                  </a:lnTo>
                  <a:lnTo>
                    <a:pt x="22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33" y="1"/>
                  </a:lnTo>
                  <a:lnTo>
                    <a:pt x="38" y="3"/>
                  </a:lnTo>
                  <a:lnTo>
                    <a:pt x="42" y="5"/>
                  </a:lnTo>
                  <a:lnTo>
                    <a:pt x="47" y="8"/>
                  </a:lnTo>
                  <a:lnTo>
                    <a:pt x="50" y="11"/>
                  </a:lnTo>
                  <a:lnTo>
                    <a:pt x="52" y="17"/>
                  </a:lnTo>
                  <a:lnTo>
                    <a:pt x="54" y="22"/>
                  </a:lnTo>
                  <a:lnTo>
                    <a:pt x="55" y="27"/>
                  </a:lnTo>
                  <a:lnTo>
                    <a:pt x="55" y="27"/>
                  </a:lnTo>
                  <a:close/>
                </a:path>
              </a:pathLst>
            </a:custGeom>
            <a:solidFill>
              <a:srgbClr val="1214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B131FEE0-A72E-4782-9747-78D33E2B1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1700" y="1442130"/>
              <a:ext cx="37222" cy="41358"/>
            </a:xfrm>
            <a:custGeom>
              <a:avLst/>
              <a:gdLst>
                <a:gd name="T0" fmla="*/ 18 w 18"/>
                <a:gd name="T1" fmla="*/ 10 h 20"/>
                <a:gd name="T2" fmla="*/ 18 w 18"/>
                <a:gd name="T3" fmla="*/ 10 h 20"/>
                <a:gd name="T4" fmla="*/ 18 w 18"/>
                <a:gd name="T5" fmla="*/ 14 h 20"/>
                <a:gd name="T6" fmla="*/ 16 w 18"/>
                <a:gd name="T7" fmla="*/ 17 h 20"/>
                <a:gd name="T8" fmla="*/ 13 w 18"/>
                <a:gd name="T9" fmla="*/ 19 h 20"/>
                <a:gd name="T10" fmla="*/ 10 w 18"/>
                <a:gd name="T11" fmla="*/ 20 h 20"/>
                <a:gd name="T12" fmla="*/ 10 w 18"/>
                <a:gd name="T13" fmla="*/ 20 h 20"/>
                <a:gd name="T14" fmla="*/ 5 w 18"/>
                <a:gd name="T15" fmla="*/ 19 h 20"/>
                <a:gd name="T16" fmla="*/ 3 w 18"/>
                <a:gd name="T17" fmla="*/ 17 h 20"/>
                <a:gd name="T18" fmla="*/ 0 w 18"/>
                <a:gd name="T19" fmla="*/ 14 h 20"/>
                <a:gd name="T20" fmla="*/ 0 w 18"/>
                <a:gd name="T21" fmla="*/ 10 h 20"/>
                <a:gd name="T22" fmla="*/ 0 w 18"/>
                <a:gd name="T23" fmla="*/ 10 h 20"/>
                <a:gd name="T24" fmla="*/ 0 w 18"/>
                <a:gd name="T25" fmla="*/ 7 h 20"/>
                <a:gd name="T26" fmla="*/ 3 w 18"/>
                <a:gd name="T27" fmla="*/ 4 h 20"/>
                <a:gd name="T28" fmla="*/ 5 w 18"/>
                <a:gd name="T29" fmla="*/ 2 h 20"/>
                <a:gd name="T30" fmla="*/ 10 w 18"/>
                <a:gd name="T31" fmla="*/ 0 h 20"/>
                <a:gd name="T32" fmla="*/ 10 w 18"/>
                <a:gd name="T33" fmla="*/ 0 h 20"/>
                <a:gd name="T34" fmla="*/ 13 w 18"/>
                <a:gd name="T35" fmla="*/ 2 h 20"/>
                <a:gd name="T36" fmla="*/ 16 w 18"/>
                <a:gd name="T37" fmla="*/ 4 h 20"/>
                <a:gd name="T38" fmla="*/ 18 w 18"/>
                <a:gd name="T39" fmla="*/ 7 h 20"/>
                <a:gd name="T40" fmla="*/ 18 w 18"/>
                <a:gd name="T41" fmla="*/ 10 h 20"/>
                <a:gd name="T42" fmla="*/ 18 w 18"/>
                <a:gd name="T4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20">
                  <a:moveTo>
                    <a:pt x="18" y="10"/>
                  </a:moveTo>
                  <a:lnTo>
                    <a:pt x="18" y="10"/>
                  </a:lnTo>
                  <a:lnTo>
                    <a:pt x="18" y="14"/>
                  </a:lnTo>
                  <a:lnTo>
                    <a:pt x="16" y="17"/>
                  </a:lnTo>
                  <a:lnTo>
                    <a:pt x="13" y="19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5" y="19"/>
                  </a:lnTo>
                  <a:lnTo>
                    <a:pt x="3" y="17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4"/>
                  </a:lnTo>
                  <a:lnTo>
                    <a:pt x="5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6" y="4"/>
                  </a:lnTo>
                  <a:lnTo>
                    <a:pt x="18" y="7"/>
                  </a:lnTo>
                  <a:lnTo>
                    <a:pt x="18" y="1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1E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0A19937C-F42B-49CB-BD87-A777F4EF6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7564" y="1446266"/>
              <a:ext cx="35155" cy="31019"/>
            </a:xfrm>
            <a:custGeom>
              <a:avLst/>
              <a:gdLst>
                <a:gd name="T0" fmla="*/ 17 w 17"/>
                <a:gd name="T1" fmla="*/ 8 h 15"/>
                <a:gd name="T2" fmla="*/ 17 w 17"/>
                <a:gd name="T3" fmla="*/ 8 h 15"/>
                <a:gd name="T4" fmla="*/ 17 w 17"/>
                <a:gd name="T5" fmla="*/ 10 h 15"/>
                <a:gd name="T6" fmla="*/ 15 w 17"/>
                <a:gd name="T7" fmla="*/ 13 h 15"/>
                <a:gd name="T8" fmla="*/ 12 w 17"/>
                <a:gd name="T9" fmla="*/ 15 h 15"/>
                <a:gd name="T10" fmla="*/ 8 w 17"/>
                <a:gd name="T11" fmla="*/ 15 h 15"/>
                <a:gd name="T12" fmla="*/ 8 w 17"/>
                <a:gd name="T13" fmla="*/ 15 h 15"/>
                <a:gd name="T14" fmla="*/ 5 w 17"/>
                <a:gd name="T15" fmla="*/ 15 h 15"/>
                <a:gd name="T16" fmla="*/ 3 w 17"/>
                <a:gd name="T17" fmla="*/ 13 h 15"/>
                <a:gd name="T18" fmla="*/ 2 w 17"/>
                <a:gd name="T19" fmla="*/ 10 h 15"/>
                <a:gd name="T20" fmla="*/ 0 w 17"/>
                <a:gd name="T21" fmla="*/ 8 h 15"/>
                <a:gd name="T22" fmla="*/ 0 w 17"/>
                <a:gd name="T23" fmla="*/ 8 h 15"/>
                <a:gd name="T24" fmla="*/ 2 w 17"/>
                <a:gd name="T25" fmla="*/ 5 h 15"/>
                <a:gd name="T26" fmla="*/ 3 w 17"/>
                <a:gd name="T27" fmla="*/ 2 h 15"/>
                <a:gd name="T28" fmla="*/ 5 w 17"/>
                <a:gd name="T29" fmla="*/ 0 h 15"/>
                <a:gd name="T30" fmla="*/ 8 w 17"/>
                <a:gd name="T31" fmla="*/ 0 h 15"/>
                <a:gd name="T32" fmla="*/ 8 w 17"/>
                <a:gd name="T33" fmla="*/ 0 h 15"/>
                <a:gd name="T34" fmla="*/ 12 w 17"/>
                <a:gd name="T35" fmla="*/ 0 h 15"/>
                <a:gd name="T36" fmla="*/ 15 w 17"/>
                <a:gd name="T37" fmla="*/ 2 h 15"/>
                <a:gd name="T38" fmla="*/ 17 w 17"/>
                <a:gd name="T39" fmla="*/ 5 h 15"/>
                <a:gd name="T40" fmla="*/ 17 w 17"/>
                <a:gd name="T41" fmla="*/ 8 h 15"/>
                <a:gd name="T42" fmla="*/ 17 w 17"/>
                <a:gd name="T43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15">
                  <a:moveTo>
                    <a:pt x="17" y="8"/>
                  </a:moveTo>
                  <a:lnTo>
                    <a:pt x="17" y="8"/>
                  </a:lnTo>
                  <a:lnTo>
                    <a:pt x="17" y="10"/>
                  </a:lnTo>
                  <a:lnTo>
                    <a:pt x="15" y="13"/>
                  </a:lnTo>
                  <a:lnTo>
                    <a:pt x="12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5"/>
                  </a:lnTo>
                  <a:lnTo>
                    <a:pt x="3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2233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91111126-C354-4D91-9DFC-5FFDB5890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3767" y="1452469"/>
              <a:ext cx="14476" cy="18612"/>
            </a:xfrm>
            <a:custGeom>
              <a:avLst/>
              <a:gdLst>
                <a:gd name="T0" fmla="*/ 7 w 7"/>
                <a:gd name="T1" fmla="*/ 5 h 9"/>
                <a:gd name="T2" fmla="*/ 7 w 7"/>
                <a:gd name="T3" fmla="*/ 5 h 9"/>
                <a:gd name="T4" fmla="*/ 7 w 7"/>
                <a:gd name="T5" fmla="*/ 7 h 9"/>
                <a:gd name="T6" fmla="*/ 4 w 7"/>
                <a:gd name="T7" fmla="*/ 9 h 9"/>
                <a:gd name="T8" fmla="*/ 4 w 7"/>
                <a:gd name="T9" fmla="*/ 9 h 9"/>
                <a:gd name="T10" fmla="*/ 0 w 7"/>
                <a:gd name="T11" fmla="*/ 7 h 9"/>
                <a:gd name="T12" fmla="*/ 0 w 7"/>
                <a:gd name="T13" fmla="*/ 5 h 9"/>
                <a:gd name="T14" fmla="*/ 0 w 7"/>
                <a:gd name="T15" fmla="*/ 5 h 9"/>
                <a:gd name="T16" fmla="*/ 0 w 7"/>
                <a:gd name="T17" fmla="*/ 2 h 9"/>
                <a:gd name="T18" fmla="*/ 4 w 7"/>
                <a:gd name="T19" fmla="*/ 0 h 9"/>
                <a:gd name="T20" fmla="*/ 4 w 7"/>
                <a:gd name="T21" fmla="*/ 0 h 9"/>
                <a:gd name="T22" fmla="*/ 7 w 7"/>
                <a:gd name="T23" fmla="*/ 2 h 9"/>
                <a:gd name="T24" fmla="*/ 7 w 7"/>
                <a:gd name="T25" fmla="*/ 5 h 9"/>
                <a:gd name="T26" fmla="*/ 7 w 7"/>
                <a:gd name="T2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9">
                  <a:moveTo>
                    <a:pt x="7" y="5"/>
                  </a:moveTo>
                  <a:lnTo>
                    <a:pt x="7" y="5"/>
                  </a:lnTo>
                  <a:lnTo>
                    <a:pt x="7" y="7"/>
                  </a:lnTo>
                  <a:lnTo>
                    <a:pt x="4" y="9"/>
                  </a:lnTo>
                  <a:lnTo>
                    <a:pt x="4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2"/>
                  </a:lnTo>
                  <a:lnTo>
                    <a:pt x="7" y="5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2F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6F6230AA-FE8B-4184-84E4-A823B0543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2070" y="1450402"/>
              <a:ext cx="31019" cy="41358"/>
            </a:xfrm>
            <a:custGeom>
              <a:avLst/>
              <a:gdLst>
                <a:gd name="T0" fmla="*/ 15 w 15"/>
                <a:gd name="T1" fmla="*/ 10 h 20"/>
                <a:gd name="T2" fmla="*/ 15 w 15"/>
                <a:gd name="T3" fmla="*/ 10 h 20"/>
                <a:gd name="T4" fmla="*/ 14 w 15"/>
                <a:gd name="T5" fmla="*/ 13 h 20"/>
                <a:gd name="T6" fmla="*/ 12 w 15"/>
                <a:gd name="T7" fmla="*/ 16 h 20"/>
                <a:gd name="T8" fmla="*/ 10 w 15"/>
                <a:gd name="T9" fmla="*/ 18 h 20"/>
                <a:gd name="T10" fmla="*/ 9 w 15"/>
                <a:gd name="T11" fmla="*/ 20 h 20"/>
                <a:gd name="T12" fmla="*/ 9 w 15"/>
                <a:gd name="T13" fmla="*/ 20 h 20"/>
                <a:gd name="T14" fmla="*/ 5 w 15"/>
                <a:gd name="T15" fmla="*/ 18 h 20"/>
                <a:gd name="T16" fmla="*/ 3 w 15"/>
                <a:gd name="T17" fmla="*/ 16 h 20"/>
                <a:gd name="T18" fmla="*/ 2 w 15"/>
                <a:gd name="T19" fmla="*/ 13 h 20"/>
                <a:gd name="T20" fmla="*/ 0 w 15"/>
                <a:gd name="T21" fmla="*/ 10 h 20"/>
                <a:gd name="T22" fmla="*/ 0 w 15"/>
                <a:gd name="T23" fmla="*/ 10 h 20"/>
                <a:gd name="T24" fmla="*/ 2 w 15"/>
                <a:gd name="T25" fmla="*/ 6 h 20"/>
                <a:gd name="T26" fmla="*/ 3 w 15"/>
                <a:gd name="T27" fmla="*/ 3 h 20"/>
                <a:gd name="T28" fmla="*/ 5 w 15"/>
                <a:gd name="T29" fmla="*/ 1 h 20"/>
                <a:gd name="T30" fmla="*/ 9 w 15"/>
                <a:gd name="T31" fmla="*/ 0 h 20"/>
                <a:gd name="T32" fmla="*/ 9 w 15"/>
                <a:gd name="T33" fmla="*/ 0 h 20"/>
                <a:gd name="T34" fmla="*/ 10 w 15"/>
                <a:gd name="T35" fmla="*/ 1 h 20"/>
                <a:gd name="T36" fmla="*/ 12 w 15"/>
                <a:gd name="T37" fmla="*/ 3 h 20"/>
                <a:gd name="T38" fmla="*/ 14 w 15"/>
                <a:gd name="T39" fmla="*/ 6 h 20"/>
                <a:gd name="T40" fmla="*/ 15 w 15"/>
                <a:gd name="T41" fmla="*/ 10 h 20"/>
                <a:gd name="T42" fmla="*/ 15 w 15"/>
                <a:gd name="T4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" h="20">
                  <a:moveTo>
                    <a:pt x="15" y="10"/>
                  </a:moveTo>
                  <a:lnTo>
                    <a:pt x="15" y="10"/>
                  </a:lnTo>
                  <a:lnTo>
                    <a:pt x="14" y="13"/>
                  </a:lnTo>
                  <a:lnTo>
                    <a:pt x="12" y="16"/>
                  </a:lnTo>
                  <a:lnTo>
                    <a:pt x="10" y="18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5" y="18"/>
                  </a:lnTo>
                  <a:lnTo>
                    <a:pt x="3" y="16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3" y="3"/>
                  </a:lnTo>
                  <a:lnTo>
                    <a:pt x="5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10" y="1"/>
                  </a:lnTo>
                  <a:lnTo>
                    <a:pt x="12" y="3"/>
                  </a:lnTo>
                  <a:lnTo>
                    <a:pt x="14" y="6"/>
                  </a:lnTo>
                  <a:lnTo>
                    <a:pt x="15" y="10"/>
                  </a:lnTo>
                  <a:lnTo>
                    <a:pt x="15" y="10"/>
                  </a:lnTo>
                  <a:close/>
                </a:path>
              </a:pathLst>
            </a:custGeom>
            <a:solidFill>
              <a:srgbClr val="1E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685DF328-3E6D-41AA-85BF-373ABAEEB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8273" y="1456605"/>
              <a:ext cx="22747" cy="26883"/>
            </a:xfrm>
            <a:custGeom>
              <a:avLst/>
              <a:gdLst>
                <a:gd name="T0" fmla="*/ 11 w 11"/>
                <a:gd name="T1" fmla="*/ 7 h 13"/>
                <a:gd name="T2" fmla="*/ 11 w 11"/>
                <a:gd name="T3" fmla="*/ 7 h 13"/>
                <a:gd name="T4" fmla="*/ 9 w 11"/>
                <a:gd name="T5" fmla="*/ 12 h 13"/>
                <a:gd name="T6" fmla="*/ 6 w 11"/>
                <a:gd name="T7" fmla="*/ 13 h 13"/>
                <a:gd name="T8" fmla="*/ 6 w 11"/>
                <a:gd name="T9" fmla="*/ 13 h 13"/>
                <a:gd name="T10" fmla="*/ 2 w 11"/>
                <a:gd name="T11" fmla="*/ 12 h 13"/>
                <a:gd name="T12" fmla="*/ 0 w 11"/>
                <a:gd name="T13" fmla="*/ 7 h 13"/>
                <a:gd name="T14" fmla="*/ 0 w 11"/>
                <a:gd name="T15" fmla="*/ 7 h 13"/>
                <a:gd name="T16" fmla="*/ 2 w 11"/>
                <a:gd name="T17" fmla="*/ 2 h 13"/>
                <a:gd name="T18" fmla="*/ 6 w 11"/>
                <a:gd name="T19" fmla="*/ 0 h 13"/>
                <a:gd name="T20" fmla="*/ 6 w 11"/>
                <a:gd name="T21" fmla="*/ 0 h 13"/>
                <a:gd name="T22" fmla="*/ 9 w 11"/>
                <a:gd name="T23" fmla="*/ 2 h 13"/>
                <a:gd name="T24" fmla="*/ 11 w 11"/>
                <a:gd name="T25" fmla="*/ 7 h 13"/>
                <a:gd name="T26" fmla="*/ 11 w 11"/>
                <a:gd name="T2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13">
                  <a:moveTo>
                    <a:pt x="11" y="7"/>
                  </a:moveTo>
                  <a:lnTo>
                    <a:pt x="11" y="7"/>
                  </a:lnTo>
                  <a:lnTo>
                    <a:pt x="9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2" y="12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9" y="2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solidFill>
              <a:srgbClr val="2233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612A9A21-D258-4A75-97EF-22AB2B737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6545" y="1460741"/>
              <a:ext cx="10340" cy="16543"/>
            </a:xfrm>
            <a:custGeom>
              <a:avLst/>
              <a:gdLst>
                <a:gd name="T0" fmla="*/ 5 w 5"/>
                <a:gd name="T1" fmla="*/ 5 h 8"/>
                <a:gd name="T2" fmla="*/ 5 w 5"/>
                <a:gd name="T3" fmla="*/ 5 h 8"/>
                <a:gd name="T4" fmla="*/ 5 w 5"/>
                <a:gd name="T5" fmla="*/ 8 h 8"/>
                <a:gd name="T6" fmla="*/ 2 w 5"/>
                <a:gd name="T7" fmla="*/ 8 h 8"/>
                <a:gd name="T8" fmla="*/ 2 w 5"/>
                <a:gd name="T9" fmla="*/ 8 h 8"/>
                <a:gd name="T10" fmla="*/ 0 w 5"/>
                <a:gd name="T11" fmla="*/ 8 h 8"/>
                <a:gd name="T12" fmla="*/ 0 w 5"/>
                <a:gd name="T13" fmla="*/ 5 h 8"/>
                <a:gd name="T14" fmla="*/ 0 w 5"/>
                <a:gd name="T15" fmla="*/ 5 h 8"/>
                <a:gd name="T16" fmla="*/ 0 w 5"/>
                <a:gd name="T17" fmla="*/ 1 h 8"/>
                <a:gd name="T18" fmla="*/ 2 w 5"/>
                <a:gd name="T19" fmla="*/ 0 h 8"/>
                <a:gd name="T20" fmla="*/ 2 w 5"/>
                <a:gd name="T21" fmla="*/ 0 h 8"/>
                <a:gd name="T22" fmla="*/ 5 w 5"/>
                <a:gd name="T23" fmla="*/ 1 h 8"/>
                <a:gd name="T24" fmla="*/ 5 w 5"/>
                <a:gd name="T25" fmla="*/ 5 h 8"/>
                <a:gd name="T26" fmla="*/ 5 w 5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8">
                  <a:moveTo>
                    <a:pt x="5" y="5"/>
                  </a:moveTo>
                  <a:lnTo>
                    <a:pt x="5" y="5"/>
                  </a:lnTo>
                  <a:lnTo>
                    <a:pt x="5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5" y="1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243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D26C8FD9-D90D-4C8D-B7CB-0C273DA4D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2227931"/>
              <a:ext cx="39291" cy="303981"/>
            </a:xfrm>
            <a:custGeom>
              <a:avLst/>
              <a:gdLst>
                <a:gd name="T0" fmla="*/ 8 w 19"/>
                <a:gd name="T1" fmla="*/ 147 h 147"/>
                <a:gd name="T2" fmla="*/ 12 w 19"/>
                <a:gd name="T3" fmla="*/ 147 h 147"/>
                <a:gd name="T4" fmla="*/ 12 w 19"/>
                <a:gd name="T5" fmla="*/ 147 h 147"/>
                <a:gd name="T6" fmla="*/ 13 w 19"/>
                <a:gd name="T7" fmla="*/ 147 h 147"/>
                <a:gd name="T8" fmla="*/ 15 w 19"/>
                <a:gd name="T9" fmla="*/ 145 h 147"/>
                <a:gd name="T10" fmla="*/ 17 w 19"/>
                <a:gd name="T11" fmla="*/ 143 h 147"/>
                <a:gd name="T12" fmla="*/ 19 w 19"/>
                <a:gd name="T13" fmla="*/ 140 h 147"/>
                <a:gd name="T14" fmla="*/ 19 w 19"/>
                <a:gd name="T15" fmla="*/ 7 h 147"/>
                <a:gd name="T16" fmla="*/ 19 w 19"/>
                <a:gd name="T17" fmla="*/ 7 h 147"/>
                <a:gd name="T18" fmla="*/ 17 w 19"/>
                <a:gd name="T19" fmla="*/ 5 h 147"/>
                <a:gd name="T20" fmla="*/ 15 w 19"/>
                <a:gd name="T21" fmla="*/ 4 h 147"/>
                <a:gd name="T22" fmla="*/ 13 w 19"/>
                <a:gd name="T23" fmla="*/ 2 h 147"/>
                <a:gd name="T24" fmla="*/ 12 w 19"/>
                <a:gd name="T25" fmla="*/ 0 h 147"/>
                <a:gd name="T26" fmla="*/ 8 w 19"/>
                <a:gd name="T27" fmla="*/ 0 h 147"/>
                <a:gd name="T28" fmla="*/ 8 w 19"/>
                <a:gd name="T29" fmla="*/ 0 h 147"/>
                <a:gd name="T30" fmla="*/ 5 w 19"/>
                <a:gd name="T31" fmla="*/ 2 h 147"/>
                <a:gd name="T32" fmla="*/ 2 w 19"/>
                <a:gd name="T33" fmla="*/ 4 h 147"/>
                <a:gd name="T34" fmla="*/ 0 w 19"/>
                <a:gd name="T35" fmla="*/ 7 h 147"/>
                <a:gd name="T36" fmla="*/ 0 w 19"/>
                <a:gd name="T37" fmla="*/ 10 h 147"/>
                <a:gd name="T38" fmla="*/ 0 w 19"/>
                <a:gd name="T39" fmla="*/ 138 h 147"/>
                <a:gd name="T40" fmla="*/ 0 w 19"/>
                <a:gd name="T41" fmla="*/ 138 h 147"/>
                <a:gd name="T42" fmla="*/ 0 w 19"/>
                <a:gd name="T43" fmla="*/ 142 h 147"/>
                <a:gd name="T44" fmla="*/ 2 w 19"/>
                <a:gd name="T45" fmla="*/ 145 h 147"/>
                <a:gd name="T46" fmla="*/ 5 w 19"/>
                <a:gd name="T47" fmla="*/ 147 h 147"/>
                <a:gd name="T48" fmla="*/ 8 w 19"/>
                <a:gd name="T49" fmla="*/ 147 h 147"/>
                <a:gd name="T50" fmla="*/ 8 w 19"/>
                <a:gd name="T51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147">
                  <a:moveTo>
                    <a:pt x="8" y="147"/>
                  </a:moveTo>
                  <a:lnTo>
                    <a:pt x="12" y="147"/>
                  </a:lnTo>
                  <a:lnTo>
                    <a:pt x="12" y="147"/>
                  </a:lnTo>
                  <a:lnTo>
                    <a:pt x="13" y="147"/>
                  </a:lnTo>
                  <a:lnTo>
                    <a:pt x="15" y="145"/>
                  </a:lnTo>
                  <a:lnTo>
                    <a:pt x="17" y="143"/>
                  </a:lnTo>
                  <a:lnTo>
                    <a:pt x="19" y="140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7" y="5"/>
                  </a:lnTo>
                  <a:lnTo>
                    <a:pt x="15" y="4"/>
                  </a:lnTo>
                  <a:lnTo>
                    <a:pt x="13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42"/>
                  </a:lnTo>
                  <a:lnTo>
                    <a:pt x="2" y="145"/>
                  </a:lnTo>
                  <a:lnTo>
                    <a:pt x="5" y="147"/>
                  </a:lnTo>
                  <a:lnTo>
                    <a:pt x="8" y="147"/>
                  </a:lnTo>
                  <a:lnTo>
                    <a:pt x="8" y="147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8581F95F-BBFD-46DA-B27B-12EB2DC82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2817280"/>
              <a:ext cx="39291" cy="562467"/>
            </a:xfrm>
            <a:custGeom>
              <a:avLst/>
              <a:gdLst>
                <a:gd name="T0" fmla="*/ 8 w 19"/>
                <a:gd name="T1" fmla="*/ 272 h 272"/>
                <a:gd name="T2" fmla="*/ 12 w 19"/>
                <a:gd name="T3" fmla="*/ 272 h 272"/>
                <a:gd name="T4" fmla="*/ 12 w 19"/>
                <a:gd name="T5" fmla="*/ 272 h 272"/>
                <a:gd name="T6" fmla="*/ 13 w 19"/>
                <a:gd name="T7" fmla="*/ 270 h 272"/>
                <a:gd name="T8" fmla="*/ 15 w 19"/>
                <a:gd name="T9" fmla="*/ 270 h 272"/>
                <a:gd name="T10" fmla="*/ 17 w 19"/>
                <a:gd name="T11" fmla="*/ 267 h 272"/>
                <a:gd name="T12" fmla="*/ 19 w 19"/>
                <a:gd name="T13" fmla="*/ 265 h 272"/>
                <a:gd name="T14" fmla="*/ 19 w 19"/>
                <a:gd name="T15" fmla="*/ 6 h 272"/>
                <a:gd name="T16" fmla="*/ 19 w 19"/>
                <a:gd name="T17" fmla="*/ 6 h 272"/>
                <a:gd name="T18" fmla="*/ 17 w 19"/>
                <a:gd name="T19" fmla="*/ 3 h 272"/>
                <a:gd name="T20" fmla="*/ 15 w 19"/>
                <a:gd name="T21" fmla="*/ 1 h 272"/>
                <a:gd name="T22" fmla="*/ 13 w 19"/>
                <a:gd name="T23" fmla="*/ 0 h 272"/>
                <a:gd name="T24" fmla="*/ 12 w 19"/>
                <a:gd name="T25" fmla="*/ 0 h 272"/>
                <a:gd name="T26" fmla="*/ 8 w 19"/>
                <a:gd name="T27" fmla="*/ 0 h 272"/>
                <a:gd name="T28" fmla="*/ 8 w 19"/>
                <a:gd name="T29" fmla="*/ 0 h 272"/>
                <a:gd name="T30" fmla="*/ 5 w 19"/>
                <a:gd name="T31" fmla="*/ 0 h 272"/>
                <a:gd name="T32" fmla="*/ 2 w 19"/>
                <a:gd name="T33" fmla="*/ 1 h 272"/>
                <a:gd name="T34" fmla="*/ 0 w 19"/>
                <a:gd name="T35" fmla="*/ 5 h 272"/>
                <a:gd name="T36" fmla="*/ 0 w 19"/>
                <a:gd name="T37" fmla="*/ 8 h 272"/>
                <a:gd name="T38" fmla="*/ 0 w 19"/>
                <a:gd name="T39" fmla="*/ 262 h 272"/>
                <a:gd name="T40" fmla="*/ 0 w 19"/>
                <a:gd name="T41" fmla="*/ 262 h 272"/>
                <a:gd name="T42" fmla="*/ 0 w 19"/>
                <a:gd name="T43" fmla="*/ 265 h 272"/>
                <a:gd name="T44" fmla="*/ 2 w 19"/>
                <a:gd name="T45" fmla="*/ 269 h 272"/>
                <a:gd name="T46" fmla="*/ 5 w 19"/>
                <a:gd name="T47" fmla="*/ 270 h 272"/>
                <a:gd name="T48" fmla="*/ 8 w 19"/>
                <a:gd name="T49" fmla="*/ 272 h 272"/>
                <a:gd name="T50" fmla="*/ 8 w 19"/>
                <a:gd name="T51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72">
                  <a:moveTo>
                    <a:pt x="8" y="272"/>
                  </a:moveTo>
                  <a:lnTo>
                    <a:pt x="12" y="272"/>
                  </a:lnTo>
                  <a:lnTo>
                    <a:pt x="12" y="272"/>
                  </a:lnTo>
                  <a:lnTo>
                    <a:pt x="13" y="270"/>
                  </a:lnTo>
                  <a:lnTo>
                    <a:pt x="15" y="270"/>
                  </a:lnTo>
                  <a:lnTo>
                    <a:pt x="17" y="267"/>
                  </a:lnTo>
                  <a:lnTo>
                    <a:pt x="19" y="265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7" y="3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0" y="265"/>
                  </a:lnTo>
                  <a:lnTo>
                    <a:pt x="2" y="269"/>
                  </a:lnTo>
                  <a:lnTo>
                    <a:pt x="5" y="270"/>
                  </a:lnTo>
                  <a:lnTo>
                    <a:pt x="8" y="272"/>
                  </a:lnTo>
                  <a:lnTo>
                    <a:pt x="8" y="272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4A533E-3C62-458F-AEE5-A6EF42F90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2281" y="3001323"/>
              <a:ext cx="31019" cy="932621"/>
            </a:xfrm>
            <a:custGeom>
              <a:avLst/>
              <a:gdLst>
                <a:gd name="T0" fmla="*/ 7 w 15"/>
                <a:gd name="T1" fmla="*/ 0 h 451"/>
                <a:gd name="T2" fmla="*/ 7 w 15"/>
                <a:gd name="T3" fmla="*/ 0 h 451"/>
                <a:gd name="T4" fmla="*/ 7 w 15"/>
                <a:gd name="T5" fmla="*/ 0 h 451"/>
                <a:gd name="T6" fmla="*/ 3 w 15"/>
                <a:gd name="T7" fmla="*/ 1 h 451"/>
                <a:gd name="T8" fmla="*/ 2 w 15"/>
                <a:gd name="T9" fmla="*/ 1 h 451"/>
                <a:gd name="T10" fmla="*/ 0 w 15"/>
                <a:gd name="T11" fmla="*/ 5 h 451"/>
                <a:gd name="T12" fmla="*/ 0 w 15"/>
                <a:gd name="T13" fmla="*/ 7 h 451"/>
                <a:gd name="T14" fmla="*/ 0 w 15"/>
                <a:gd name="T15" fmla="*/ 444 h 451"/>
                <a:gd name="T16" fmla="*/ 0 w 15"/>
                <a:gd name="T17" fmla="*/ 444 h 451"/>
                <a:gd name="T18" fmla="*/ 0 w 15"/>
                <a:gd name="T19" fmla="*/ 446 h 451"/>
                <a:gd name="T20" fmla="*/ 2 w 15"/>
                <a:gd name="T21" fmla="*/ 449 h 451"/>
                <a:gd name="T22" fmla="*/ 3 w 15"/>
                <a:gd name="T23" fmla="*/ 449 h 451"/>
                <a:gd name="T24" fmla="*/ 7 w 15"/>
                <a:gd name="T25" fmla="*/ 451 h 451"/>
                <a:gd name="T26" fmla="*/ 7 w 15"/>
                <a:gd name="T27" fmla="*/ 451 h 451"/>
                <a:gd name="T28" fmla="*/ 7 w 15"/>
                <a:gd name="T29" fmla="*/ 451 h 451"/>
                <a:gd name="T30" fmla="*/ 10 w 15"/>
                <a:gd name="T31" fmla="*/ 449 h 451"/>
                <a:gd name="T32" fmla="*/ 13 w 15"/>
                <a:gd name="T33" fmla="*/ 447 h 451"/>
                <a:gd name="T34" fmla="*/ 15 w 15"/>
                <a:gd name="T35" fmla="*/ 444 h 451"/>
                <a:gd name="T36" fmla="*/ 15 w 15"/>
                <a:gd name="T37" fmla="*/ 441 h 451"/>
                <a:gd name="T38" fmla="*/ 15 w 15"/>
                <a:gd name="T39" fmla="*/ 10 h 451"/>
                <a:gd name="T40" fmla="*/ 15 w 15"/>
                <a:gd name="T41" fmla="*/ 10 h 451"/>
                <a:gd name="T42" fmla="*/ 15 w 15"/>
                <a:gd name="T43" fmla="*/ 7 h 451"/>
                <a:gd name="T44" fmla="*/ 13 w 15"/>
                <a:gd name="T45" fmla="*/ 3 h 451"/>
                <a:gd name="T46" fmla="*/ 10 w 15"/>
                <a:gd name="T47" fmla="*/ 1 h 451"/>
                <a:gd name="T48" fmla="*/ 7 w 15"/>
                <a:gd name="T49" fmla="*/ 0 h 451"/>
                <a:gd name="T50" fmla="*/ 7 w 15"/>
                <a:gd name="T51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" h="451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444"/>
                  </a:lnTo>
                  <a:lnTo>
                    <a:pt x="0" y="444"/>
                  </a:lnTo>
                  <a:lnTo>
                    <a:pt x="0" y="446"/>
                  </a:lnTo>
                  <a:lnTo>
                    <a:pt x="2" y="449"/>
                  </a:lnTo>
                  <a:lnTo>
                    <a:pt x="3" y="449"/>
                  </a:lnTo>
                  <a:lnTo>
                    <a:pt x="7" y="451"/>
                  </a:lnTo>
                  <a:lnTo>
                    <a:pt x="7" y="451"/>
                  </a:lnTo>
                  <a:lnTo>
                    <a:pt x="7" y="451"/>
                  </a:lnTo>
                  <a:lnTo>
                    <a:pt x="10" y="449"/>
                  </a:lnTo>
                  <a:lnTo>
                    <a:pt x="13" y="447"/>
                  </a:lnTo>
                  <a:lnTo>
                    <a:pt x="15" y="444"/>
                  </a:lnTo>
                  <a:lnTo>
                    <a:pt x="15" y="441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3" y="3"/>
                  </a:lnTo>
                  <a:lnTo>
                    <a:pt x="1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A362D03F-0659-48E7-8301-866F4DBC3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3543112"/>
              <a:ext cx="39291" cy="576943"/>
            </a:xfrm>
            <a:custGeom>
              <a:avLst/>
              <a:gdLst>
                <a:gd name="T0" fmla="*/ 8 w 19"/>
                <a:gd name="T1" fmla="*/ 279 h 279"/>
                <a:gd name="T2" fmla="*/ 12 w 19"/>
                <a:gd name="T3" fmla="*/ 279 h 279"/>
                <a:gd name="T4" fmla="*/ 12 w 19"/>
                <a:gd name="T5" fmla="*/ 279 h 279"/>
                <a:gd name="T6" fmla="*/ 13 w 19"/>
                <a:gd name="T7" fmla="*/ 279 h 279"/>
                <a:gd name="T8" fmla="*/ 15 w 19"/>
                <a:gd name="T9" fmla="*/ 278 h 279"/>
                <a:gd name="T10" fmla="*/ 17 w 19"/>
                <a:gd name="T11" fmla="*/ 276 h 279"/>
                <a:gd name="T12" fmla="*/ 19 w 19"/>
                <a:gd name="T13" fmla="*/ 273 h 279"/>
                <a:gd name="T14" fmla="*/ 19 w 19"/>
                <a:gd name="T15" fmla="*/ 7 h 279"/>
                <a:gd name="T16" fmla="*/ 19 w 19"/>
                <a:gd name="T17" fmla="*/ 7 h 279"/>
                <a:gd name="T18" fmla="*/ 17 w 19"/>
                <a:gd name="T19" fmla="*/ 4 h 279"/>
                <a:gd name="T20" fmla="*/ 15 w 19"/>
                <a:gd name="T21" fmla="*/ 2 h 279"/>
                <a:gd name="T22" fmla="*/ 13 w 19"/>
                <a:gd name="T23" fmla="*/ 0 h 279"/>
                <a:gd name="T24" fmla="*/ 12 w 19"/>
                <a:gd name="T25" fmla="*/ 0 h 279"/>
                <a:gd name="T26" fmla="*/ 8 w 19"/>
                <a:gd name="T27" fmla="*/ 0 h 279"/>
                <a:gd name="T28" fmla="*/ 8 w 19"/>
                <a:gd name="T29" fmla="*/ 0 h 279"/>
                <a:gd name="T30" fmla="*/ 5 w 19"/>
                <a:gd name="T31" fmla="*/ 0 h 279"/>
                <a:gd name="T32" fmla="*/ 2 w 19"/>
                <a:gd name="T33" fmla="*/ 2 h 279"/>
                <a:gd name="T34" fmla="*/ 0 w 19"/>
                <a:gd name="T35" fmla="*/ 5 h 279"/>
                <a:gd name="T36" fmla="*/ 0 w 19"/>
                <a:gd name="T37" fmla="*/ 9 h 279"/>
                <a:gd name="T38" fmla="*/ 0 w 19"/>
                <a:gd name="T39" fmla="*/ 271 h 279"/>
                <a:gd name="T40" fmla="*/ 0 w 19"/>
                <a:gd name="T41" fmla="*/ 271 h 279"/>
                <a:gd name="T42" fmla="*/ 0 w 19"/>
                <a:gd name="T43" fmla="*/ 274 h 279"/>
                <a:gd name="T44" fmla="*/ 2 w 19"/>
                <a:gd name="T45" fmla="*/ 278 h 279"/>
                <a:gd name="T46" fmla="*/ 5 w 19"/>
                <a:gd name="T47" fmla="*/ 279 h 279"/>
                <a:gd name="T48" fmla="*/ 8 w 19"/>
                <a:gd name="T49" fmla="*/ 279 h 279"/>
                <a:gd name="T50" fmla="*/ 8 w 19"/>
                <a:gd name="T51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79">
                  <a:moveTo>
                    <a:pt x="8" y="279"/>
                  </a:moveTo>
                  <a:lnTo>
                    <a:pt x="12" y="279"/>
                  </a:lnTo>
                  <a:lnTo>
                    <a:pt x="12" y="279"/>
                  </a:lnTo>
                  <a:lnTo>
                    <a:pt x="13" y="279"/>
                  </a:lnTo>
                  <a:lnTo>
                    <a:pt x="15" y="278"/>
                  </a:lnTo>
                  <a:lnTo>
                    <a:pt x="17" y="276"/>
                  </a:lnTo>
                  <a:lnTo>
                    <a:pt x="19" y="273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7" y="4"/>
                  </a:lnTo>
                  <a:lnTo>
                    <a:pt x="15" y="2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4"/>
                  </a:lnTo>
                  <a:lnTo>
                    <a:pt x="2" y="278"/>
                  </a:lnTo>
                  <a:lnTo>
                    <a:pt x="5" y="279"/>
                  </a:lnTo>
                  <a:lnTo>
                    <a:pt x="8" y="279"/>
                  </a:lnTo>
                  <a:lnTo>
                    <a:pt x="8" y="279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31771B17-58F5-47A3-BD97-18AABB8FA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5255" y="1375958"/>
              <a:ext cx="3513355" cy="7582972"/>
            </a:xfrm>
            <a:custGeom>
              <a:avLst/>
              <a:gdLst>
                <a:gd name="T0" fmla="*/ 1359 w 1699"/>
                <a:gd name="T1" fmla="*/ 0 h 3667"/>
                <a:gd name="T2" fmla="*/ 1351 w 1699"/>
                <a:gd name="T3" fmla="*/ 0 h 3667"/>
                <a:gd name="T4" fmla="*/ 1337 w 1699"/>
                <a:gd name="T5" fmla="*/ 5 h 3667"/>
                <a:gd name="T6" fmla="*/ 1327 w 1699"/>
                <a:gd name="T7" fmla="*/ 15 h 3667"/>
                <a:gd name="T8" fmla="*/ 1322 w 1699"/>
                <a:gd name="T9" fmla="*/ 29 h 3667"/>
                <a:gd name="T10" fmla="*/ 1322 w 1699"/>
                <a:gd name="T11" fmla="*/ 37 h 3667"/>
                <a:gd name="T12" fmla="*/ 1321 w 1699"/>
                <a:gd name="T13" fmla="*/ 47 h 3667"/>
                <a:gd name="T14" fmla="*/ 1314 w 1699"/>
                <a:gd name="T15" fmla="*/ 76 h 3667"/>
                <a:gd name="T16" fmla="*/ 1292 w 1699"/>
                <a:gd name="T17" fmla="*/ 108 h 3667"/>
                <a:gd name="T18" fmla="*/ 1260 w 1699"/>
                <a:gd name="T19" fmla="*/ 130 h 3667"/>
                <a:gd name="T20" fmla="*/ 1232 w 1699"/>
                <a:gd name="T21" fmla="*/ 136 h 3667"/>
                <a:gd name="T22" fmla="*/ 478 w 1699"/>
                <a:gd name="T23" fmla="*/ 136 h 3667"/>
                <a:gd name="T24" fmla="*/ 468 w 1699"/>
                <a:gd name="T25" fmla="*/ 136 h 3667"/>
                <a:gd name="T26" fmla="*/ 439 w 1699"/>
                <a:gd name="T27" fmla="*/ 130 h 3667"/>
                <a:gd name="T28" fmla="*/ 407 w 1699"/>
                <a:gd name="T29" fmla="*/ 108 h 3667"/>
                <a:gd name="T30" fmla="*/ 385 w 1699"/>
                <a:gd name="T31" fmla="*/ 76 h 3667"/>
                <a:gd name="T32" fmla="*/ 379 w 1699"/>
                <a:gd name="T33" fmla="*/ 47 h 3667"/>
                <a:gd name="T34" fmla="*/ 379 w 1699"/>
                <a:gd name="T35" fmla="*/ 37 h 3667"/>
                <a:gd name="T36" fmla="*/ 377 w 1699"/>
                <a:gd name="T37" fmla="*/ 29 h 3667"/>
                <a:gd name="T38" fmla="*/ 372 w 1699"/>
                <a:gd name="T39" fmla="*/ 15 h 3667"/>
                <a:gd name="T40" fmla="*/ 362 w 1699"/>
                <a:gd name="T41" fmla="*/ 5 h 3667"/>
                <a:gd name="T42" fmla="*/ 348 w 1699"/>
                <a:gd name="T43" fmla="*/ 0 h 3667"/>
                <a:gd name="T44" fmla="*/ 197 w 1699"/>
                <a:gd name="T45" fmla="*/ 0 h 3667"/>
                <a:gd name="T46" fmla="*/ 177 w 1699"/>
                <a:gd name="T47" fmla="*/ 0 h 3667"/>
                <a:gd name="T48" fmla="*/ 140 w 1699"/>
                <a:gd name="T49" fmla="*/ 9 h 3667"/>
                <a:gd name="T50" fmla="*/ 104 w 1699"/>
                <a:gd name="T51" fmla="*/ 24 h 3667"/>
                <a:gd name="T52" fmla="*/ 73 w 1699"/>
                <a:gd name="T53" fmla="*/ 44 h 3667"/>
                <a:gd name="T54" fmla="*/ 46 w 1699"/>
                <a:gd name="T55" fmla="*/ 71 h 3667"/>
                <a:gd name="T56" fmla="*/ 25 w 1699"/>
                <a:gd name="T57" fmla="*/ 103 h 3667"/>
                <a:gd name="T58" fmla="*/ 10 w 1699"/>
                <a:gd name="T59" fmla="*/ 138 h 3667"/>
                <a:gd name="T60" fmla="*/ 2 w 1699"/>
                <a:gd name="T61" fmla="*/ 177 h 3667"/>
                <a:gd name="T62" fmla="*/ 0 w 1699"/>
                <a:gd name="T63" fmla="*/ 3471 h 3667"/>
                <a:gd name="T64" fmla="*/ 2 w 1699"/>
                <a:gd name="T65" fmla="*/ 3491 h 3667"/>
                <a:gd name="T66" fmla="*/ 10 w 1699"/>
                <a:gd name="T67" fmla="*/ 3530 h 3667"/>
                <a:gd name="T68" fmla="*/ 25 w 1699"/>
                <a:gd name="T69" fmla="*/ 3565 h 3667"/>
                <a:gd name="T70" fmla="*/ 46 w 1699"/>
                <a:gd name="T71" fmla="*/ 3595 h 3667"/>
                <a:gd name="T72" fmla="*/ 73 w 1699"/>
                <a:gd name="T73" fmla="*/ 3622 h 3667"/>
                <a:gd name="T74" fmla="*/ 104 w 1699"/>
                <a:gd name="T75" fmla="*/ 3644 h 3667"/>
                <a:gd name="T76" fmla="*/ 140 w 1699"/>
                <a:gd name="T77" fmla="*/ 3659 h 3667"/>
                <a:gd name="T78" fmla="*/ 177 w 1699"/>
                <a:gd name="T79" fmla="*/ 3666 h 3667"/>
                <a:gd name="T80" fmla="*/ 1502 w 1699"/>
                <a:gd name="T81" fmla="*/ 3667 h 3667"/>
                <a:gd name="T82" fmla="*/ 1523 w 1699"/>
                <a:gd name="T83" fmla="*/ 3666 h 3667"/>
                <a:gd name="T84" fmla="*/ 1561 w 1699"/>
                <a:gd name="T85" fmla="*/ 3659 h 3667"/>
                <a:gd name="T86" fmla="*/ 1597 w 1699"/>
                <a:gd name="T87" fmla="*/ 3644 h 3667"/>
                <a:gd name="T88" fmla="*/ 1627 w 1699"/>
                <a:gd name="T89" fmla="*/ 3622 h 3667"/>
                <a:gd name="T90" fmla="*/ 1654 w 1699"/>
                <a:gd name="T91" fmla="*/ 3595 h 3667"/>
                <a:gd name="T92" fmla="*/ 1676 w 1699"/>
                <a:gd name="T93" fmla="*/ 3565 h 3667"/>
                <a:gd name="T94" fmla="*/ 1691 w 1699"/>
                <a:gd name="T95" fmla="*/ 3530 h 3667"/>
                <a:gd name="T96" fmla="*/ 1697 w 1699"/>
                <a:gd name="T97" fmla="*/ 3491 h 3667"/>
                <a:gd name="T98" fmla="*/ 1699 w 1699"/>
                <a:gd name="T99" fmla="*/ 197 h 3667"/>
                <a:gd name="T100" fmla="*/ 1697 w 1699"/>
                <a:gd name="T101" fmla="*/ 177 h 3667"/>
                <a:gd name="T102" fmla="*/ 1691 w 1699"/>
                <a:gd name="T103" fmla="*/ 138 h 3667"/>
                <a:gd name="T104" fmla="*/ 1676 w 1699"/>
                <a:gd name="T105" fmla="*/ 103 h 3667"/>
                <a:gd name="T106" fmla="*/ 1654 w 1699"/>
                <a:gd name="T107" fmla="*/ 71 h 3667"/>
                <a:gd name="T108" fmla="*/ 1627 w 1699"/>
                <a:gd name="T109" fmla="*/ 44 h 3667"/>
                <a:gd name="T110" fmla="*/ 1597 w 1699"/>
                <a:gd name="T111" fmla="*/ 24 h 3667"/>
                <a:gd name="T112" fmla="*/ 1561 w 1699"/>
                <a:gd name="T113" fmla="*/ 9 h 3667"/>
                <a:gd name="T114" fmla="*/ 1523 w 1699"/>
                <a:gd name="T115" fmla="*/ 0 h 3667"/>
                <a:gd name="T116" fmla="*/ 1502 w 1699"/>
                <a:gd name="T117" fmla="*/ 0 h 3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99" h="3667">
                  <a:moveTo>
                    <a:pt x="1502" y="0"/>
                  </a:moveTo>
                  <a:lnTo>
                    <a:pt x="1359" y="0"/>
                  </a:lnTo>
                  <a:lnTo>
                    <a:pt x="1359" y="0"/>
                  </a:lnTo>
                  <a:lnTo>
                    <a:pt x="1351" y="0"/>
                  </a:lnTo>
                  <a:lnTo>
                    <a:pt x="1344" y="2"/>
                  </a:lnTo>
                  <a:lnTo>
                    <a:pt x="1337" y="5"/>
                  </a:lnTo>
                  <a:lnTo>
                    <a:pt x="1332" y="10"/>
                  </a:lnTo>
                  <a:lnTo>
                    <a:pt x="1327" y="15"/>
                  </a:lnTo>
                  <a:lnTo>
                    <a:pt x="1324" y="22"/>
                  </a:lnTo>
                  <a:lnTo>
                    <a:pt x="1322" y="29"/>
                  </a:lnTo>
                  <a:lnTo>
                    <a:pt x="1322" y="37"/>
                  </a:lnTo>
                  <a:lnTo>
                    <a:pt x="1322" y="37"/>
                  </a:lnTo>
                  <a:lnTo>
                    <a:pt x="1322" y="37"/>
                  </a:lnTo>
                  <a:lnTo>
                    <a:pt x="1321" y="47"/>
                  </a:lnTo>
                  <a:lnTo>
                    <a:pt x="1321" y="57"/>
                  </a:lnTo>
                  <a:lnTo>
                    <a:pt x="1314" y="76"/>
                  </a:lnTo>
                  <a:lnTo>
                    <a:pt x="1306" y="93"/>
                  </a:lnTo>
                  <a:lnTo>
                    <a:pt x="1292" y="108"/>
                  </a:lnTo>
                  <a:lnTo>
                    <a:pt x="1277" y="120"/>
                  </a:lnTo>
                  <a:lnTo>
                    <a:pt x="1260" y="130"/>
                  </a:lnTo>
                  <a:lnTo>
                    <a:pt x="1242" y="135"/>
                  </a:lnTo>
                  <a:lnTo>
                    <a:pt x="1232" y="136"/>
                  </a:lnTo>
                  <a:lnTo>
                    <a:pt x="1221" y="136"/>
                  </a:lnTo>
                  <a:lnTo>
                    <a:pt x="478" y="136"/>
                  </a:lnTo>
                  <a:lnTo>
                    <a:pt x="478" y="136"/>
                  </a:lnTo>
                  <a:lnTo>
                    <a:pt x="468" y="136"/>
                  </a:lnTo>
                  <a:lnTo>
                    <a:pt x="458" y="135"/>
                  </a:lnTo>
                  <a:lnTo>
                    <a:pt x="439" y="130"/>
                  </a:lnTo>
                  <a:lnTo>
                    <a:pt x="422" y="120"/>
                  </a:lnTo>
                  <a:lnTo>
                    <a:pt x="407" y="108"/>
                  </a:lnTo>
                  <a:lnTo>
                    <a:pt x="395" y="93"/>
                  </a:lnTo>
                  <a:lnTo>
                    <a:pt x="385" y="76"/>
                  </a:lnTo>
                  <a:lnTo>
                    <a:pt x="380" y="57"/>
                  </a:lnTo>
                  <a:lnTo>
                    <a:pt x="379" y="47"/>
                  </a:lnTo>
                  <a:lnTo>
                    <a:pt x="379" y="37"/>
                  </a:lnTo>
                  <a:lnTo>
                    <a:pt x="379" y="37"/>
                  </a:lnTo>
                  <a:lnTo>
                    <a:pt x="379" y="37"/>
                  </a:lnTo>
                  <a:lnTo>
                    <a:pt x="377" y="29"/>
                  </a:lnTo>
                  <a:lnTo>
                    <a:pt x="375" y="22"/>
                  </a:lnTo>
                  <a:lnTo>
                    <a:pt x="372" y="15"/>
                  </a:lnTo>
                  <a:lnTo>
                    <a:pt x="367" y="10"/>
                  </a:lnTo>
                  <a:lnTo>
                    <a:pt x="362" y="5"/>
                  </a:lnTo>
                  <a:lnTo>
                    <a:pt x="355" y="2"/>
                  </a:lnTo>
                  <a:lnTo>
                    <a:pt x="348" y="0"/>
                  </a:lnTo>
                  <a:lnTo>
                    <a:pt x="342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77" y="0"/>
                  </a:lnTo>
                  <a:lnTo>
                    <a:pt x="158" y="4"/>
                  </a:lnTo>
                  <a:lnTo>
                    <a:pt x="140" y="9"/>
                  </a:lnTo>
                  <a:lnTo>
                    <a:pt x="121" y="15"/>
                  </a:lnTo>
                  <a:lnTo>
                    <a:pt x="104" y="24"/>
                  </a:lnTo>
                  <a:lnTo>
                    <a:pt x="88" y="34"/>
                  </a:lnTo>
                  <a:lnTo>
                    <a:pt x="73" y="44"/>
                  </a:lnTo>
                  <a:lnTo>
                    <a:pt x="59" y="57"/>
                  </a:lnTo>
                  <a:lnTo>
                    <a:pt x="46" y="71"/>
                  </a:lnTo>
                  <a:lnTo>
                    <a:pt x="34" y="86"/>
                  </a:lnTo>
                  <a:lnTo>
                    <a:pt x="25" y="103"/>
                  </a:lnTo>
                  <a:lnTo>
                    <a:pt x="17" y="120"/>
                  </a:lnTo>
                  <a:lnTo>
                    <a:pt x="10" y="138"/>
                  </a:lnTo>
                  <a:lnTo>
                    <a:pt x="5" y="157"/>
                  </a:lnTo>
                  <a:lnTo>
                    <a:pt x="2" y="177"/>
                  </a:lnTo>
                  <a:lnTo>
                    <a:pt x="0" y="197"/>
                  </a:lnTo>
                  <a:lnTo>
                    <a:pt x="0" y="3471"/>
                  </a:lnTo>
                  <a:lnTo>
                    <a:pt x="0" y="3471"/>
                  </a:lnTo>
                  <a:lnTo>
                    <a:pt x="2" y="3491"/>
                  </a:lnTo>
                  <a:lnTo>
                    <a:pt x="5" y="3511"/>
                  </a:lnTo>
                  <a:lnTo>
                    <a:pt x="10" y="3530"/>
                  </a:lnTo>
                  <a:lnTo>
                    <a:pt x="17" y="3548"/>
                  </a:lnTo>
                  <a:lnTo>
                    <a:pt x="25" y="3565"/>
                  </a:lnTo>
                  <a:lnTo>
                    <a:pt x="34" y="3580"/>
                  </a:lnTo>
                  <a:lnTo>
                    <a:pt x="46" y="3595"/>
                  </a:lnTo>
                  <a:lnTo>
                    <a:pt x="59" y="3610"/>
                  </a:lnTo>
                  <a:lnTo>
                    <a:pt x="73" y="3622"/>
                  </a:lnTo>
                  <a:lnTo>
                    <a:pt x="88" y="3634"/>
                  </a:lnTo>
                  <a:lnTo>
                    <a:pt x="104" y="3644"/>
                  </a:lnTo>
                  <a:lnTo>
                    <a:pt x="121" y="3652"/>
                  </a:lnTo>
                  <a:lnTo>
                    <a:pt x="140" y="3659"/>
                  </a:lnTo>
                  <a:lnTo>
                    <a:pt x="158" y="3664"/>
                  </a:lnTo>
                  <a:lnTo>
                    <a:pt x="177" y="3666"/>
                  </a:lnTo>
                  <a:lnTo>
                    <a:pt x="197" y="3667"/>
                  </a:lnTo>
                  <a:lnTo>
                    <a:pt x="1502" y="3667"/>
                  </a:lnTo>
                  <a:lnTo>
                    <a:pt x="1502" y="3667"/>
                  </a:lnTo>
                  <a:lnTo>
                    <a:pt x="1523" y="3666"/>
                  </a:lnTo>
                  <a:lnTo>
                    <a:pt x="1541" y="3664"/>
                  </a:lnTo>
                  <a:lnTo>
                    <a:pt x="1561" y="3659"/>
                  </a:lnTo>
                  <a:lnTo>
                    <a:pt x="1578" y="3652"/>
                  </a:lnTo>
                  <a:lnTo>
                    <a:pt x="1597" y="3644"/>
                  </a:lnTo>
                  <a:lnTo>
                    <a:pt x="1612" y="3634"/>
                  </a:lnTo>
                  <a:lnTo>
                    <a:pt x="1627" y="3622"/>
                  </a:lnTo>
                  <a:lnTo>
                    <a:pt x="1642" y="3610"/>
                  </a:lnTo>
                  <a:lnTo>
                    <a:pt x="1654" y="3595"/>
                  </a:lnTo>
                  <a:lnTo>
                    <a:pt x="1666" y="3580"/>
                  </a:lnTo>
                  <a:lnTo>
                    <a:pt x="1676" y="3565"/>
                  </a:lnTo>
                  <a:lnTo>
                    <a:pt x="1684" y="3548"/>
                  </a:lnTo>
                  <a:lnTo>
                    <a:pt x="1691" y="3530"/>
                  </a:lnTo>
                  <a:lnTo>
                    <a:pt x="1694" y="3511"/>
                  </a:lnTo>
                  <a:lnTo>
                    <a:pt x="1697" y="3491"/>
                  </a:lnTo>
                  <a:lnTo>
                    <a:pt x="1699" y="3471"/>
                  </a:lnTo>
                  <a:lnTo>
                    <a:pt x="1699" y="197"/>
                  </a:lnTo>
                  <a:lnTo>
                    <a:pt x="1699" y="197"/>
                  </a:lnTo>
                  <a:lnTo>
                    <a:pt x="1697" y="177"/>
                  </a:lnTo>
                  <a:lnTo>
                    <a:pt x="1694" y="157"/>
                  </a:lnTo>
                  <a:lnTo>
                    <a:pt x="1691" y="138"/>
                  </a:lnTo>
                  <a:lnTo>
                    <a:pt x="1684" y="120"/>
                  </a:lnTo>
                  <a:lnTo>
                    <a:pt x="1676" y="103"/>
                  </a:lnTo>
                  <a:lnTo>
                    <a:pt x="1666" y="86"/>
                  </a:lnTo>
                  <a:lnTo>
                    <a:pt x="1654" y="71"/>
                  </a:lnTo>
                  <a:lnTo>
                    <a:pt x="1642" y="57"/>
                  </a:lnTo>
                  <a:lnTo>
                    <a:pt x="1627" y="44"/>
                  </a:lnTo>
                  <a:lnTo>
                    <a:pt x="1612" y="34"/>
                  </a:lnTo>
                  <a:lnTo>
                    <a:pt x="1597" y="24"/>
                  </a:lnTo>
                  <a:lnTo>
                    <a:pt x="1578" y="15"/>
                  </a:lnTo>
                  <a:lnTo>
                    <a:pt x="1561" y="9"/>
                  </a:lnTo>
                  <a:lnTo>
                    <a:pt x="1541" y="4"/>
                  </a:lnTo>
                  <a:lnTo>
                    <a:pt x="1523" y="0"/>
                  </a:lnTo>
                  <a:lnTo>
                    <a:pt x="1502" y="0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4BE15D-A0D6-48EA-BED6-6DA6926A4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A8D7EE-CC6F-4750-9063-695BDDAE18DA}" type="slidenum">
              <a:rPr lang="en-US" smtClean="0"/>
              <a:pPr/>
              <a:t>14</a:t>
            </a:fld>
            <a:r>
              <a:rPr lang="en-US" dirty="0"/>
              <a:t>/20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B633A-B90F-48F7-9571-F553A2C70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Spring 2021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E7757F0-7B00-49B3-93D8-7C603DEAD33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2DCD008-D395-49AB-8F3F-7DE530264781}"/>
              </a:ext>
            </a:extLst>
          </p:cNvPr>
          <p:cNvGrpSpPr/>
          <p:nvPr/>
        </p:nvGrpSpPr>
        <p:grpSpPr>
          <a:xfrm>
            <a:off x="337185" y="243788"/>
            <a:ext cx="481444" cy="104878"/>
            <a:chOff x="1062841" y="3207408"/>
            <a:chExt cx="1017222" cy="22159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0172226-B58C-47DF-9C15-E6E1626B87B9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CA5A4D2-BE8C-4EC3-AC7F-EB28BAE3743B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0B17729-166C-426E-8D6B-D34327B4AC34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B77886F-61FE-4006-9CCB-9ECD83BE3052}"/>
              </a:ext>
            </a:extLst>
          </p:cNvPr>
          <p:cNvSpPr txBox="1"/>
          <p:nvPr/>
        </p:nvSpPr>
        <p:spPr>
          <a:xfrm>
            <a:off x="5376501" y="944881"/>
            <a:ext cx="3245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Marketing Strategy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3C65CA-6F40-4228-8E72-D81EE963D38E}"/>
              </a:ext>
            </a:extLst>
          </p:cNvPr>
          <p:cNvSpPr txBox="1"/>
          <p:nvPr/>
        </p:nvSpPr>
        <p:spPr>
          <a:xfrm>
            <a:off x="5376500" y="1263115"/>
            <a:ext cx="4866333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MOBILE APPS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3CED98-C250-4B6C-A0AE-06C0F2184721}"/>
              </a:ext>
            </a:extLst>
          </p:cNvPr>
          <p:cNvSpPr txBox="1"/>
          <p:nvPr/>
        </p:nvSpPr>
        <p:spPr>
          <a:xfrm>
            <a:off x="5376500" y="1842984"/>
            <a:ext cx="5572186" cy="591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2"/>
                </a:solidFill>
              </a:rPr>
              <a:t>Lorem ipsum dolor sit </a:t>
            </a:r>
            <a:r>
              <a:rPr lang="en-US" sz="1400" dirty="0" err="1">
                <a:solidFill>
                  <a:schemeClr val="tx2"/>
                </a:solidFill>
              </a:rPr>
              <a:t>amet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consectetuer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adipiscing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elit</a:t>
            </a:r>
            <a:r>
              <a:rPr lang="en-US" sz="1400" dirty="0">
                <a:solidFill>
                  <a:schemeClr val="tx2"/>
                </a:solidFill>
              </a:rPr>
              <a:t>. Aenean </a:t>
            </a:r>
            <a:r>
              <a:rPr lang="en-US" sz="1400" dirty="0" err="1">
                <a:solidFill>
                  <a:schemeClr val="tx2"/>
                </a:solidFill>
              </a:rPr>
              <a:t>commodo</a:t>
            </a:r>
            <a:r>
              <a:rPr lang="en-US" sz="1400" dirty="0">
                <a:solidFill>
                  <a:schemeClr val="tx2"/>
                </a:solidFill>
              </a:rPr>
              <a:t> ligula </a:t>
            </a:r>
            <a:r>
              <a:rPr lang="en-US" sz="1400" dirty="0" err="1">
                <a:solidFill>
                  <a:schemeClr val="tx2"/>
                </a:solidFill>
              </a:rPr>
              <a:t>eget</a:t>
            </a:r>
            <a:r>
              <a:rPr lang="en-US" sz="1400" dirty="0">
                <a:solidFill>
                  <a:schemeClr val="tx2"/>
                </a:solidFill>
              </a:rPr>
              <a:t> dolor. </a:t>
            </a:r>
            <a:r>
              <a:rPr lang="en-US" sz="1400" dirty="0" err="1">
                <a:solidFill>
                  <a:schemeClr val="tx2"/>
                </a:solidFill>
              </a:rPr>
              <a:t>Allegrias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otis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nulla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aenean</a:t>
            </a:r>
            <a:r>
              <a:rPr lang="en-US" sz="14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99FD7-38C0-4C0E-8DBD-60E81F6EA96F}"/>
              </a:ext>
            </a:extLst>
          </p:cNvPr>
          <p:cNvSpPr txBox="1"/>
          <p:nvPr/>
        </p:nvSpPr>
        <p:spPr>
          <a:xfrm>
            <a:off x="5588542" y="4677214"/>
            <a:ext cx="2312692" cy="84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 err="1">
                <a:solidFill>
                  <a:schemeClr val="tx2"/>
                </a:solidFill>
              </a:rPr>
              <a:t>Consectetuer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adipiscing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elit</a:t>
            </a:r>
            <a:r>
              <a:rPr lang="en-US" sz="1400" dirty="0">
                <a:solidFill>
                  <a:schemeClr val="tx2"/>
                </a:solidFill>
              </a:rPr>
              <a:t>. Aenean </a:t>
            </a:r>
            <a:r>
              <a:rPr lang="en-US" sz="1400" dirty="0" err="1">
                <a:solidFill>
                  <a:schemeClr val="tx2"/>
                </a:solidFill>
              </a:rPr>
              <a:t>commodo</a:t>
            </a:r>
            <a:r>
              <a:rPr lang="en-US" sz="1400" dirty="0">
                <a:solidFill>
                  <a:schemeClr val="tx2"/>
                </a:solidFill>
              </a:rPr>
              <a:t> ligula </a:t>
            </a:r>
            <a:r>
              <a:rPr lang="en-US" sz="1400" dirty="0" err="1">
                <a:solidFill>
                  <a:schemeClr val="tx2"/>
                </a:solidFill>
              </a:rPr>
              <a:t>eget</a:t>
            </a:r>
            <a:r>
              <a:rPr lang="en-US" sz="1400" dirty="0">
                <a:solidFill>
                  <a:schemeClr val="tx2"/>
                </a:solidFill>
              </a:rPr>
              <a:t> dolor.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EBE7C8-0EBF-4FB0-B163-8120ED276E7F}"/>
              </a:ext>
            </a:extLst>
          </p:cNvPr>
          <p:cNvSpPr txBox="1"/>
          <p:nvPr/>
        </p:nvSpPr>
        <p:spPr>
          <a:xfrm>
            <a:off x="8443439" y="4677214"/>
            <a:ext cx="2358632" cy="84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 err="1">
                <a:solidFill>
                  <a:schemeClr val="tx2"/>
                </a:solidFill>
              </a:rPr>
              <a:t>Consectetuer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adipiscing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elit</a:t>
            </a:r>
            <a:r>
              <a:rPr lang="en-US" sz="1400" dirty="0">
                <a:solidFill>
                  <a:schemeClr val="tx2"/>
                </a:solidFill>
              </a:rPr>
              <a:t>. Aenean </a:t>
            </a:r>
            <a:r>
              <a:rPr lang="en-US" sz="1400" dirty="0" err="1">
                <a:solidFill>
                  <a:schemeClr val="tx2"/>
                </a:solidFill>
              </a:rPr>
              <a:t>commodo</a:t>
            </a:r>
            <a:r>
              <a:rPr lang="en-US" sz="1400" dirty="0">
                <a:solidFill>
                  <a:schemeClr val="tx2"/>
                </a:solidFill>
              </a:rPr>
              <a:t> ligula </a:t>
            </a:r>
            <a:r>
              <a:rPr lang="en-US" sz="1400" dirty="0" err="1">
                <a:solidFill>
                  <a:schemeClr val="tx2"/>
                </a:solidFill>
              </a:rPr>
              <a:t>eget</a:t>
            </a:r>
            <a:r>
              <a:rPr lang="en-US" sz="1400" dirty="0">
                <a:solidFill>
                  <a:schemeClr val="tx2"/>
                </a:solidFill>
              </a:rPr>
              <a:t> dolor.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4D75CA-5FD5-46CE-A2BC-E306B7A4A9B4}"/>
              </a:ext>
            </a:extLst>
          </p:cNvPr>
          <p:cNvSpPr txBox="1"/>
          <p:nvPr/>
        </p:nvSpPr>
        <p:spPr>
          <a:xfrm>
            <a:off x="5562211" y="4314112"/>
            <a:ext cx="2361398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+mj-lt"/>
              </a:rPr>
              <a:t>Sales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A6A0A6-D0CB-4593-9B0D-3709503F0017}"/>
              </a:ext>
            </a:extLst>
          </p:cNvPr>
          <p:cNvSpPr txBox="1"/>
          <p:nvPr/>
        </p:nvSpPr>
        <p:spPr>
          <a:xfrm>
            <a:off x="8443439" y="4314112"/>
            <a:ext cx="2361398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+mj-lt"/>
              </a:rPr>
              <a:t>Share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A6B5E4-F9F7-42A7-9C39-D8F5547263C2}"/>
              </a:ext>
            </a:extLst>
          </p:cNvPr>
          <p:cNvSpPr txBox="1"/>
          <p:nvPr/>
        </p:nvSpPr>
        <p:spPr>
          <a:xfrm>
            <a:off x="6410960" y="3489883"/>
            <a:ext cx="1490274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+mj-lt"/>
              </a:rPr>
              <a:t>27 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7B216E-E371-4F69-AD84-080D8EA4D965}"/>
              </a:ext>
            </a:extLst>
          </p:cNvPr>
          <p:cNvSpPr txBox="1"/>
          <p:nvPr/>
        </p:nvSpPr>
        <p:spPr>
          <a:xfrm>
            <a:off x="9288827" y="3489883"/>
            <a:ext cx="1490274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+mj-lt"/>
              </a:rPr>
              <a:t>12 %</a:t>
            </a:r>
          </a:p>
        </p:txBody>
      </p:sp>
      <p:pic>
        <p:nvPicPr>
          <p:cNvPr id="50" name="Graphic 49" descr="Add with solid fill">
            <a:extLst>
              <a:ext uri="{FF2B5EF4-FFF2-40B4-BE49-F238E27FC236}">
                <a16:creationId xmlns:a16="http://schemas.microsoft.com/office/drawing/2014/main" id="{5EA77FFE-5DFA-4A1F-930F-F556A5316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4388" y="3599773"/>
            <a:ext cx="488106" cy="488106"/>
          </a:xfrm>
          <a:prstGeom prst="rect">
            <a:avLst/>
          </a:prstGeom>
        </p:spPr>
      </p:pic>
      <p:pic>
        <p:nvPicPr>
          <p:cNvPr id="51" name="Graphic 50" descr="Play with solid fill">
            <a:extLst>
              <a:ext uri="{FF2B5EF4-FFF2-40B4-BE49-F238E27FC236}">
                <a16:creationId xmlns:a16="http://schemas.microsoft.com/office/drawing/2014/main" id="{FBF7992E-A26E-4361-85C4-F19325A6BF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8732987" y="3599773"/>
            <a:ext cx="488106" cy="488106"/>
          </a:xfrm>
          <a:prstGeom prst="rect">
            <a:avLst/>
          </a:pr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C713534A-3F8A-40FC-A737-0A30CF7B2C4A}"/>
              </a:ext>
            </a:extLst>
          </p:cNvPr>
          <p:cNvSpPr/>
          <p:nvPr/>
        </p:nvSpPr>
        <p:spPr>
          <a:xfrm>
            <a:off x="968746" y="1867004"/>
            <a:ext cx="640782" cy="6407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47332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B13BD84-322C-47A7-A983-30F36249CB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DB940B-615D-42E2-829E-D1761D4B7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ACA8D7EE-CC6F-4750-9063-695BDDAE18DA}" type="slidenum">
              <a:rPr lang="en-US" smtClean="0"/>
              <a:pPr algn="r"/>
              <a:t>15</a:t>
            </a:fld>
            <a:r>
              <a:rPr lang="en-US" dirty="0"/>
              <a:t>/20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684CE-B11D-44B9-9947-FDD544A3F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Spring 2021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EAD148-E1F6-47A5-A6DA-27B3A045D54A}"/>
              </a:ext>
            </a:extLst>
          </p:cNvPr>
          <p:cNvSpPr txBox="1"/>
          <p:nvPr/>
        </p:nvSpPr>
        <p:spPr>
          <a:xfrm>
            <a:off x="8030674" y="2160978"/>
            <a:ext cx="3824140" cy="230832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+mj-lt"/>
              </a:rPr>
              <a:t>BE THE CHANGE YOU WISH TO SEE IN THE WORLD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F0A9EA-790A-4E5D-AC51-049DEA66AD76}"/>
              </a:ext>
            </a:extLst>
          </p:cNvPr>
          <p:cNvSpPr txBox="1"/>
          <p:nvPr/>
        </p:nvSpPr>
        <p:spPr>
          <a:xfrm>
            <a:off x="8030673" y="4469302"/>
            <a:ext cx="3824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- </a:t>
            </a:r>
            <a:r>
              <a:rPr lang="en-US" sz="2000" dirty="0" err="1">
                <a:solidFill>
                  <a:schemeClr val="tx2"/>
                </a:solidFill>
              </a:rPr>
              <a:t>Khabib</a:t>
            </a:r>
            <a:r>
              <a:rPr lang="en-US" sz="2000" dirty="0">
                <a:solidFill>
                  <a:schemeClr val="tx2"/>
                </a:solidFill>
              </a:rPr>
              <a:t> Nurmagomedov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06C89C-F65E-4CFD-A714-5AA8E8D773D6}"/>
              </a:ext>
            </a:extLst>
          </p:cNvPr>
          <p:cNvGrpSpPr/>
          <p:nvPr/>
        </p:nvGrpSpPr>
        <p:grpSpPr>
          <a:xfrm>
            <a:off x="8964175" y="855233"/>
            <a:ext cx="1519040" cy="1110494"/>
            <a:chOff x="8964175" y="478790"/>
            <a:chExt cx="1519040" cy="1110494"/>
          </a:xfrm>
        </p:grpSpPr>
        <p:pic>
          <p:nvPicPr>
            <p:cNvPr id="8" name="Graphic 7" descr="Open quotation mark with solid fill">
              <a:extLst>
                <a:ext uri="{FF2B5EF4-FFF2-40B4-BE49-F238E27FC236}">
                  <a16:creationId xmlns:a16="http://schemas.microsoft.com/office/drawing/2014/main" id="{AAB40BB7-4FB5-4807-AFA2-44353EEF2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64175" y="478790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Open quotation mark with solid fill">
              <a:extLst>
                <a:ext uri="{FF2B5EF4-FFF2-40B4-BE49-F238E27FC236}">
                  <a16:creationId xmlns:a16="http://schemas.microsoft.com/office/drawing/2014/main" id="{D247C0B5-5A2D-490C-B2D5-B7AAA3D5E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9568815" y="67488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6662038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A6A8B0-001D-4A87-AA8D-DB162DC92D25}"/>
              </a:ext>
            </a:extLst>
          </p:cNvPr>
          <p:cNvSpPr/>
          <p:nvPr/>
        </p:nvSpPr>
        <p:spPr>
          <a:xfrm>
            <a:off x="6096000" y="596766"/>
            <a:ext cx="6095999" cy="56789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A2759F-D115-4D24-8278-CF56DAF4C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A8D7EE-CC6F-4750-9063-695BDDAE18DA}" type="slidenum">
              <a:rPr lang="en-US" smtClean="0"/>
              <a:pPr/>
              <a:t>16</a:t>
            </a:fld>
            <a:r>
              <a:rPr lang="en-US" dirty="0"/>
              <a:t>/20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5F5A1-22CB-4A71-A6D0-DD3F48D18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Spring 2021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871D14-5691-48FE-B85D-C750E4614E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C2371B7-6E30-4C47-9135-1BED2387F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322267" y="803028"/>
            <a:ext cx="3836010" cy="522908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761F384-25F3-4E47-AE84-A9E6BBC70C25}"/>
              </a:ext>
            </a:extLst>
          </p:cNvPr>
          <p:cNvSpPr/>
          <p:nvPr/>
        </p:nvSpPr>
        <p:spPr>
          <a:xfrm>
            <a:off x="11371406" y="2106032"/>
            <a:ext cx="640782" cy="6407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16B041-038A-4D1D-94C3-41C7BDB9D2E4}"/>
              </a:ext>
            </a:extLst>
          </p:cNvPr>
          <p:cNvSpPr txBox="1"/>
          <p:nvPr/>
        </p:nvSpPr>
        <p:spPr>
          <a:xfrm>
            <a:off x="523815" y="944881"/>
            <a:ext cx="3245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Marketing Strategy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4D629-3543-47E3-A65C-B00E5CCFBA3D}"/>
              </a:ext>
            </a:extLst>
          </p:cNvPr>
          <p:cNvSpPr txBox="1"/>
          <p:nvPr/>
        </p:nvSpPr>
        <p:spPr>
          <a:xfrm>
            <a:off x="523814" y="1263115"/>
            <a:ext cx="4866333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MOBILE APPS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D3885-925B-4D39-9A6F-EC21FD024638}"/>
              </a:ext>
            </a:extLst>
          </p:cNvPr>
          <p:cNvSpPr txBox="1"/>
          <p:nvPr/>
        </p:nvSpPr>
        <p:spPr>
          <a:xfrm>
            <a:off x="523814" y="1842984"/>
            <a:ext cx="5094666" cy="591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2"/>
                </a:solidFill>
              </a:rPr>
              <a:t>Lorem ipsum dolor sit </a:t>
            </a:r>
            <a:r>
              <a:rPr lang="en-US" sz="1400" dirty="0" err="1">
                <a:solidFill>
                  <a:schemeClr val="tx2"/>
                </a:solidFill>
              </a:rPr>
              <a:t>amet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consectetuer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adipiscing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elit</a:t>
            </a:r>
            <a:r>
              <a:rPr lang="en-US" sz="1400" dirty="0">
                <a:solidFill>
                  <a:schemeClr val="tx2"/>
                </a:solidFill>
              </a:rPr>
              <a:t>. Aenean </a:t>
            </a:r>
            <a:r>
              <a:rPr lang="en-US" sz="1400" dirty="0" err="1">
                <a:solidFill>
                  <a:schemeClr val="tx2"/>
                </a:solidFill>
              </a:rPr>
              <a:t>commodo</a:t>
            </a:r>
            <a:r>
              <a:rPr lang="en-US" sz="1400" dirty="0">
                <a:solidFill>
                  <a:schemeClr val="tx2"/>
                </a:solidFill>
              </a:rPr>
              <a:t> ligula </a:t>
            </a:r>
            <a:r>
              <a:rPr lang="en-US" sz="1400" dirty="0" err="1">
                <a:solidFill>
                  <a:schemeClr val="tx2"/>
                </a:solidFill>
              </a:rPr>
              <a:t>eget</a:t>
            </a:r>
            <a:r>
              <a:rPr lang="en-US" sz="1400" dirty="0">
                <a:solidFill>
                  <a:schemeClr val="tx2"/>
                </a:solidFill>
              </a:rPr>
              <a:t> dolor. Osiris </a:t>
            </a:r>
            <a:r>
              <a:rPr lang="en-US" sz="1400" dirty="0" err="1">
                <a:solidFill>
                  <a:schemeClr val="tx2"/>
                </a:solidFill>
              </a:rPr>
              <a:t>nulla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allegri</a:t>
            </a:r>
            <a:r>
              <a:rPr lang="en-US" sz="1400" dirty="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52BFB7-1EE0-4722-8AE7-1BE50633B08D}"/>
              </a:ext>
            </a:extLst>
          </p:cNvPr>
          <p:cNvGrpSpPr/>
          <p:nvPr/>
        </p:nvGrpSpPr>
        <p:grpSpPr>
          <a:xfrm>
            <a:off x="337185" y="243788"/>
            <a:ext cx="481444" cy="104878"/>
            <a:chOff x="1062841" y="3207408"/>
            <a:chExt cx="1017222" cy="22159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D8BDAF6-9E37-4775-8D6B-B6546451D994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C52EC4-660A-4635-B338-F5063C8638E1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572F381-6465-495F-91A8-F248B77A0351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7097B140-7CA5-431E-8E71-206A6F4282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0102318"/>
              </p:ext>
            </p:extLst>
          </p:nvPr>
        </p:nvGraphicFramePr>
        <p:xfrm>
          <a:off x="523814" y="2920153"/>
          <a:ext cx="5094666" cy="3218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27586711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F8AAE74-A4E7-4203-A95D-7D133F7287BB}"/>
              </a:ext>
            </a:extLst>
          </p:cNvPr>
          <p:cNvSpPr/>
          <p:nvPr/>
        </p:nvSpPr>
        <p:spPr>
          <a:xfrm>
            <a:off x="0" y="2848065"/>
            <a:ext cx="6370320" cy="400993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aphic 1">
            <a:extLst>
              <a:ext uri="{FF2B5EF4-FFF2-40B4-BE49-F238E27FC236}">
                <a16:creationId xmlns:a16="http://schemas.microsoft.com/office/drawing/2014/main" id="{01B95533-2F71-44E7-B4A1-CEB85EAB7013}"/>
              </a:ext>
            </a:extLst>
          </p:cNvPr>
          <p:cNvGrpSpPr/>
          <p:nvPr/>
        </p:nvGrpSpPr>
        <p:grpSpPr>
          <a:xfrm>
            <a:off x="-406004" y="2412576"/>
            <a:ext cx="6502004" cy="3689774"/>
            <a:chOff x="2530236" y="1008669"/>
            <a:chExt cx="7132054" cy="4047316"/>
          </a:xfrm>
        </p:grpSpPr>
        <p:grpSp>
          <p:nvGrpSpPr>
            <p:cNvPr id="6" name="Graphic 1">
              <a:extLst>
                <a:ext uri="{FF2B5EF4-FFF2-40B4-BE49-F238E27FC236}">
                  <a16:creationId xmlns:a16="http://schemas.microsoft.com/office/drawing/2014/main" id="{3F7B33C5-226E-4FF9-815B-B97D24F128C1}"/>
                </a:ext>
              </a:extLst>
            </p:cNvPr>
            <p:cNvGrpSpPr/>
            <p:nvPr/>
          </p:nvGrpSpPr>
          <p:grpSpPr>
            <a:xfrm>
              <a:off x="2530236" y="1008669"/>
              <a:ext cx="7132054" cy="4047316"/>
              <a:chOff x="2530236" y="1008669"/>
              <a:chExt cx="7132054" cy="4047316"/>
            </a:xfrm>
          </p:grpSpPr>
          <p:grpSp>
            <p:nvGrpSpPr>
              <p:cNvPr id="8" name="Graphic 1">
                <a:extLst>
                  <a:ext uri="{FF2B5EF4-FFF2-40B4-BE49-F238E27FC236}">
                    <a16:creationId xmlns:a16="http://schemas.microsoft.com/office/drawing/2014/main" id="{679387DA-28DD-4BAA-B46D-74332A372EE3}"/>
                  </a:ext>
                </a:extLst>
              </p:cNvPr>
              <p:cNvGrpSpPr/>
              <p:nvPr/>
            </p:nvGrpSpPr>
            <p:grpSpPr>
              <a:xfrm>
                <a:off x="3234781" y="1008669"/>
                <a:ext cx="5780665" cy="3838904"/>
                <a:chOff x="3234781" y="1008669"/>
                <a:chExt cx="5780665" cy="3838904"/>
              </a:xfrm>
            </p:grpSpPr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0FA69457-587E-446B-BC95-F7A823E30075}"/>
                    </a:ext>
                  </a:extLst>
                </p:cNvPr>
                <p:cNvSpPr/>
                <p:nvPr/>
              </p:nvSpPr>
              <p:spPr>
                <a:xfrm>
                  <a:off x="3235133" y="1033523"/>
                  <a:ext cx="5780138" cy="3804739"/>
                </a:xfrm>
                <a:custGeom>
                  <a:avLst/>
                  <a:gdLst>
                    <a:gd name="connsiteX0" fmla="*/ 5604573 w 5780138"/>
                    <a:gd name="connsiteY0" fmla="*/ 0 h 3804739"/>
                    <a:gd name="connsiteX1" fmla="*/ 176180 w 5780138"/>
                    <a:gd name="connsiteY1" fmla="*/ 0 h 3804739"/>
                    <a:gd name="connsiteX2" fmla="*/ 0 w 5780138"/>
                    <a:gd name="connsiteY2" fmla="*/ 173721 h 3804739"/>
                    <a:gd name="connsiteX3" fmla="*/ 0 w 5780138"/>
                    <a:gd name="connsiteY3" fmla="*/ 3804740 h 3804739"/>
                    <a:gd name="connsiteX4" fmla="*/ 25206 w 5780138"/>
                    <a:gd name="connsiteY4" fmla="*/ 3804740 h 3804739"/>
                    <a:gd name="connsiteX5" fmla="*/ 25206 w 5780138"/>
                    <a:gd name="connsiteY5" fmla="*/ 148866 h 3804739"/>
                    <a:gd name="connsiteX6" fmla="*/ 26963 w 5780138"/>
                    <a:gd name="connsiteY6" fmla="*/ 126295 h 3804739"/>
                    <a:gd name="connsiteX7" fmla="*/ 28280 w 5780138"/>
                    <a:gd name="connsiteY7" fmla="*/ 119005 h 3804739"/>
                    <a:gd name="connsiteX8" fmla="*/ 29949 w 5780138"/>
                    <a:gd name="connsiteY8" fmla="*/ 111803 h 3804739"/>
                    <a:gd name="connsiteX9" fmla="*/ 31969 w 5780138"/>
                    <a:gd name="connsiteY9" fmla="*/ 104777 h 3804739"/>
                    <a:gd name="connsiteX10" fmla="*/ 61918 w 5780138"/>
                    <a:gd name="connsiteY10" fmla="*/ 51730 h 3804739"/>
                    <a:gd name="connsiteX11" fmla="*/ 66748 w 5780138"/>
                    <a:gd name="connsiteY11" fmla="*/ 46460 h 3804739"/>
                    <a:gd name="connsiteX12" fmla="*/ 69295 w 5780138"/>
                    <a:gd name="connsiteY12" fmla="*/ 43913 h 3804739"/>
                    <a:gd name="connsiteX13" fmla="*/ 94677 w 5780138"/>
                    <a:gd name="connsiteY13" fmla="*/ 23801 h 3804739"/>
                    <a:gd name="connsiteX14" fmla="*/ 104075 w 5780138"/>
                    <a:gd name="connsiteY14" fmla="*/ 18356 h 3804739"/>
                    <a:gd name="connsiteX15" fmla="*/ 113823 w 5780138"/>
                    <a:gd name="connsiteY15" fmla="*/ 13525 h 3804739"/>
                    <a:gd name="connsiteX16" fmla="*/ 113823 w 5780138"/>
                    <a:gd name="connsiteY16" fmla="*/ 13525 h 3804739"/>
                    <a:gd name="connsiteX17" fmla="*/ 120586 w 5780138"/>
                    <a:gd name="connsiteY17" fmla="*/ 10715 h 3804739"/>
                    <a:gd name="connsiteX18" fmla="*/ 120586 w 5780138"/>
                    <a:gd name="connsiteY18" fmla="*/ 10715 h 3804739"/>
                    <a:gd name="connsiteX19" fmla="*/ 175741 w 5780138"/>
                    <a:gd name="connsiteY19" fmla="*/ 439 h 3804739"/>
                    <a:gd name="connsiteX20" fmla="*/ 5604134 w 5780138"/>
                    <a:gd name="connsiteY20" fmla="*/ 439 h 3804739"/>
                    <a:gd name="connsiteX21" fmla="*/ 5675889 w 5780138"/>
                    <a:gd name="connsiteY21" fmla="*/ 18356 h 3804739"/>
                    <a:gd name="connsiteX22" fmla="*/ 5685286 w 5780138"/>
                    <a:gd name="connsiteY22" fmla="*/ 23801 h 3804739"/>
                    <a:gd name="connsiteX23" fmla="*/ 5697055 w 5780138"/>
                    <a:gd name="connsiteY23" fmla="*/ 32057 h 3804739"/>
                    <a:gd name="connsiteX24" fmla="*/ 5697055 w 5780138"/>
                    <a:gd name="connsiteY24" fmla="*/ 32057 h 3804739"/>
                    <a:gd name="connsiteX25" fmla="*/ 5702588 w 5780138"/>
                    <a:gd name="connsiteY25" fmla="*/ 36624 h 3804739"/>
                    <a:gd name="connsiteX26" fmla="*/ 5702588 w 5780138"/>
                    <a:gd name="connsiteY26" fmla="*/ 36624 h 3804739"/>
                    <a:gd name="connsiteX27" fmla="*/ 5710492 w 5780138"/>
                    <a:gd name="connsiteY27" fmla="*/ 43913 h 3804739"/>
                    <a:gd name="connsiteX28" fmla="*/ 5713039 w 5780138"/>
                    <a:gd name="connsiteY28" fmla="*/ 46460 h 3804739"/>
                    <a:gd name="connsiteX29" fmla="*/ 5717870 w 5780138"/>
                    <a:gd name="connsiteY29" fmla="*/ 51730 h 3804739"/>
                    <a:gd name="connsiteX30" fmla="*/ 5754669 w 5780138"/>
                    <a:gd name="connsiteY30" fmla="*/ 148866 h 3804739"/>
                    <a:gd name="connsiteX31" fmla="*/ 5754669 w 5780138"/>
                    <a:gd name="connsiteY31" fmla="*/ 3804740 h 3804739"/>
                    <a:gd name="connsiteX32" fmla="*/ 5780139 w 5780138"/>
                    <a:gd name="connsiteY32" fmla="*/ 3804740 h 3804739"/>
                    <a:gd name="connsiteX33" fmla="*/ 5780139 w 5780138"/>
                    <a:gd name="connsiteY33" fmla="*/ 162831 h 3804739"/>
                    <a:gd name="connsiteX34" fmla="*/ 5604573 w 5780138"/>
                    <a:gd name="connsiteY34" fmla="*/ 0 h 380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5780138" h="3804739">
                      <a:moveTo>
                        <a:pt x="5604573" y="0"/>
                      </a:moveTo>
                      <a:lnTo>
                        <a:pt x="176180" y="0"/>
                      </a:lnTo>
                      <a:cubicBezTo>
                        <a:pt x="78868" y="0"/>
                        <a:pt x="0" y="77814"/>
                        <a:pt x="0" y="173721"/>
                      </a:cubicBezTo>
                      <a:lnTo>
                        <a:pt x="0" y="3804740"/>
                      </a:lnTo>
                      <a:lnTo>
                        <a:pt x="25206" y="3804740"/>
                      </a:lnTo>
                      <a:lnTo>
                        <a:pt x="25206" y="148866"/>
                      </a:lnTo>
                      <a:cubicBezTo>
                        <a:pt x="25206" y="141225"/>
                        <a:pt x="25821" y="133672"/>
                        <a:pt x="26963" y="126295"/>
                      </a:cubicBezTo>
                      <a:cubicBezTo>
                        <a:pt x="27314" y="123836"/>
                        <a:pt x="27753" y="121376"/>
                        <a:pt x="28280" y="119005"/>
                      </a:cubicBezTo>
                      <a:cubicBezTo>
                        <a:pt x="28807" y="116634"/>
                        <a:pt x="29334" y="114175"/>
                        <a:pt x="29949" y="111803"/>
                      </a:cubicBezTo>
                      <a:cubicBezTo>
                        <a:pt x="30564" y="109432"/>
                        <a:pt x="31266" y="107061"/>
                        <a:pt x="31969" y="104777"/>
                      </a:cubicBezTo>
                      <a:cubicBezTo>
                        <a:pt x="38205" y="85016"/>
                        <a:pt x="48568" y="67012"/>
                        <a:pt x="61918" y="51730"/>
                      </a:cubicBezTo>
                      <a:cubicBezTo>
                        <a:pt x="63499" y="49886"/>
                        <a:pt x="65080" y="48217"/>
                        <a:pt x="66748" y="46460"/>
                      </a:cubicBezTo>
                      <a:cubicBezTo>
                        <a:pt x="67539" y="45582"/>
                        <a:pt x="68417" y="44792"/>
                        <a:pt x="69295" y="43913"/>
                      </a:cubicBezTo>
                      <a:cubicBezTo>
                        <a:pt x="77024" y="36360"/>
                        <a:pt x="85543" y="29598"/>
                        <a:pt x="94677" y="23801"/>
                      </a:cubicBezTo>
                      <a:cubicBezTo>
                        <a:pt x="97751" y="21869"/>
                        <a:pt x="100825" y="20024"/>
                        <a:pt x="104075" y="18356"/>
                      </a:cubicBezTo>
                      <a:cubicBezTo>
                        <a:pt x="107236" y="16599"/>
                        <a:pt x="110486" y="15018"/>
                        <a:pt x="113823" y="13525"/>
                      </a:cubicBezTo>
                      <a:cubicBezTo>
                        <a:pt x="113823" y="13525"/>
                        <a:pt x="113823" y="13525"/>
                        <a:pt x="113823" y="13525"/>
                      </a:cubicBezTo>
                      <a:cubicBezTo>
                        <a:pt x="116019" y="12559"/>
                        <a:pt x="118303" y="11593"/>
                        <a:pt x="120586" y="10715"/>
                      </a:cubicBezTo>
                      <a:cubicBezTo>
                        <a:pt x="120586" y="10715"/>
                        <a:pt x="120586" y="10715"/>
                        <a:pt x="120586" y="10715"/>
                      </a:cubicBezTo>
                      <a:cubicBezTo>
                        <a:pt x="137624" y="4128"/>
                        <a:pt x="156331" y="439"/>
                        <a:pt x="175741" y="439"/>
                      </a:cubicBezTo>
                      <a:lnTo>
                        <a:pt x="5604134" y="439"/>
                      </a:lnTo>
                      <a:cubicBezTo>
                        <a:pt x="5630043" y="439"/>
                        <a:pt x="5654547" y="6938"/>
                        <a:pt x="5675889" y="18356"/>
                      </a:cubicBezTo>
                      <a:cubicBezTo>
                        <a:pt x="5679050" y="20112"/>
                        <a:pt x="5682212" y="21869"/>
                        <a:pt x="5685286" y="23801"/>
                      </a:cubicBezTo>
                      <a:cubicBezTo>
                        <a:pt x="5689326" y="26348"/>
                        <a:pt x="5693278" y="29158"/>
                        <a:pt x="5697055" y="32057"/>
                      </a:cubicBezTo>
                      <a:cubicBezTo>
                        <a:pt x="5697055" y="32057"/>
                        <a:pt x="5697055" y="32057"/>
                        <a:pt x="5697055" y="32057"/>
                      </a:cubicBezTo>
                      <a:cubicBezTo>
                        <a:pt x="5698987" y="33550"/>
                        <a:pt x="5700831" y="35043"/>
                        <a:pt x="5702588" y="36624"/>
                      </a:cubicBezTo>
                      <a:cubicBezTo>
                        <a:pt x="5702588" y="36624"/>
                        <a:pt x="5702588" y="36624"/>
                        <a:pt x="5702588" y="36624"/>
                      </a:cubicBezTo>
                      <a:cubicBezTo>
                        <a:pt x="5705310" y="38995"/>
                        <a:pt x="5707945" y="41366"/>
                        <a:pt x="5710492" y="43913"/>
                      </a:cubicBezTo>
                      <a:cubicBezTo>
                        <a:pt x="5711370" y="44792"/>
                        <a:pt x="5712161" y="45582"/>
                        <a:pt x="5713039" y="46460"/>
                      </a:cubicBezTo>
                      <a:cubicBezTo>
                        <a:pt x="5714708" y="48217"/>
                        <a:pt x="5716377" y="49886"/>
                        <a:pt x="5717870" y="51730"/>
                      </a:cubicBezTo>
                      <a:cubicBezTo>
                        <a:pt x="5740792" y="77814"/>
                        <a:pt x="5754669" y="111803"/>
                        <a:pt x="5754669" y="148866"/>
                      </a:cubicBezTo>
                      <a:lnTo>
                        <a:pt x="5754669" y="3804740"/>
                      </a:lnTo>
                      <a:lnTo>
                        <a:pt x="5780139" y="3804740"/>
                      </a:lnTo>
                      <a:lnTo>
                        <a:pt x="5780139" y="162831"/>
                      </a:lnTo>
                      <a:cubicBezTo>
                        <a:pt x="5774606" y="71930"/>
                        <a:pt x="5698109" y="0"/>
                        <a:pt x="5604573" y="0"/>
                      </a:cubicBezTo>
                      <a:close/>
                    </a:path>
                  </a:pathLst>
                </a:custGeom>
                <a:solidFill>
                  <a:srgbClr val="9A9A9A"/>
                </a:solidFill>
                <a:ln w="87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F8A59787-6CC1-4B9F-9C3B-31D9E5B9E137}"/>
                    </a:ext>
                  </a:extLst>
                </p:cNvPr>
                <p:cNvSpPr/>
                <p:nvPr/>
              </p:nvSpPr>
              <p:spPr>
                <a:xfrm>
                  <a:off x="3234781" y="1008669"/>
                  <a:ext cx="5780665" cy="198488"/>
                </a:xfrm>
                <a:custGeom>
                  <a:avLst/>
                  <a:gdLst>
                    <a:gd name="connsiteX0" fmla="*/ 0 w 5780665"/>
                    <a:gd name="connsiteY0" fmla="*/ 173721 h 198488"/>
                    <a:gd name="connsiteX1" fmla="*/ 176180 w 5780665"/>
                    <a:gd name="connsiteY1" fmla="*/ 0 h 198488"/>
                    <a:gd name="connsiteX2" fmla="*/ 5604573 w 5780665"/>
                    <a:gd name="connsiteY2" fmla="*/ 0 h 198488"/>
                    <a:gd name="connsiteX3" fmla="*/ 5780666 w 5780665"/>
                    <a:gd name="connsiteY3" fmla="*/ 173721 h 198488"/>
                    <a:gd name="connsiteX4" fmla="*/ 5780666 w 5780665"/>
                    <a:gd name="connsiteY4" fmla="*/ 187598 h 198488"/>
                    <a:gd name="connsiteX5" fmla="*/ 5604925 w 5780665"/>
                    <a:gd name="connsiteY5" fmla="*/ 24767 h 198488"/>
                    <a:gd name="connsiteX6" fmla="*/ 176532 w 5780665"/>
                    <a:gd name="connsiteY6" fmla="*/ 24767 h 198488"/>
                    <a:gd name="connsiteX7" fmla="*/ 351 w 5780665"/>
                    <a:gd name="connsiteY7" fmla="*/ 198488 h 198488"/>
                    <a:gd name="connsiteX8" fmla="*/ 0 w 5780665"/>
                    <a:gd name="connsiteY8" fmla="*/ 173721 h 198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80665" h="198488">
                      <a:moveTo>
                        <a:pt x="0" y="173721"/>
                      </a:moveTo>
                      <a:cubicBezTo>
                        <a:pt x="0" y="77814"/>
                        <a:pt x="78868" y="0"/>
                        <a:pt x="176180" y="0"/>
                      </a:cubicBezTo>
                      <a:lnTo>
                        <a:pt x="5604573" y="0"/>
                      </a:lnTo>
                      <a:cubicBezTo>
                        <a:pt x="5701885" y="0"/>
                        <a:pt x="5780666" y="77814"/>
                        <a:pt x="5780666" y="173721"/>
                      </a:cubicBezTo>
                      <a:lnTo>
                        <a:pt x="5780666" y="187598"/>
                      </a:lnTo>
                      <a:cubicBezTo>
                        <a:pt x="5774957" y="96785"/>
                        <a:pt x="5698460" y="24767"/>
                        <a:pt x="5604925" y="24767"/>
                      </a:cubicBezTo>
                      <a:lnTo>
                        <a:pt x="176532" y="24767"/>
                      </a:lnTo>
                      <a:cubicBezTo>
                        <a:pt x="79220" y="24767"/>
                        <a:pt x="351" y="102582"/>
                        <a:pt x="351" y="198488"/>
                      </a:cubicBezTo>
                      <a:lnTo>
                        <a:pt x="0" y="173721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87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1" name="Graphic 1">
                  <a:extLst>
                    <a:ext uri="{FF2B5EF4-FFF2-40B4-BE49-F238E27FC236}">
                      <a16:creationId xmlns:a16="http://schemas.microsoft.com/office/drawing/2014/main" id="{CAE27940-4587-45FB-A228-3CD49E52225C}"/>
                    </a:ext>
                  </a:extLst>
                </p:cNvPr>
                <p:cNvGrpSpPr/>
                <p:nvPr/>
              </p:nvGrpSpPr>
              <p:grpSpPr>
                <a:xfrm>
                  <a:off x="3235133" y="1033787"/>
                  <a:ext cx="5780313" cy="3813785"/>
                  <a:chOff x="3235133" y="1033787"/>
                  <a:chExt cx="5780313" cy="3813785"/>
                </a:xfrm>
                <a:solidFill>
                  <a:srgbClr val="000000"/>
                </a:solidFill>
              </p:grpSpPr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434E6414-F798-4BF2-9AA7-28C2FB88E2D2}"/>
                      </a:ext>
                    </a:extLst>
                  </p:cNvPr>
                  <p:cNvSpPr/>
                  <p:nvPr/>
                </p:nvSpPr>
                <p:spPr>
                  <a:xfrm>
                    <a:off x="3260339" y="4736648"/>
                    <a:ext cx="5729638" cy="101703"/>
                  </a:xfrm>
                  <a:custGeom>
                    <a:avLst/>
                    <a:gdLst>
                      <a:gd name="connsiteX0" fmla="*/ 0 w 5729638"/>
                      <a:gd name="connsiteY0" fmla="*/ 0 h 101703"/>
                      <a:gd name="connsiteX1" fmla="*/ 5729639 w 5729638"/>
                      <a:gd name="connsiteY1" fmla="*/ 0 h 101703"/>
                      <a:gd name="connsiteX2" fmla="*/ 5729639 w 5729638"/>
                      <a:gd name="connsiteY2" fmla="*/ 101703 h 101703"/>
                      <a:gd name="connsiteX3" fmla="*/ 0 w 5729638"/>
                      <a:gd name="connsiteY3" fmla="*/ 101703 h 1017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729638" h="101703">
                        <a:moveTo>
                          <a:pt x="0" y="0"/>
                        </a:moveTo>
                        <a:lnTo>
                          <a:pt x="5729639" y="0"/>
                        </a:lnTo>
                        <a:lnTo>
                          <a:pt x="5729639" y="101703"/>
                        </a:lnTo>
                        <a:lnTo>
                          <a:pt x="0" y="10170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877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F06EB1DF-ABA7-408F-926B-3B7DC52BD1B0}"/>
                      </a:ext>
                    </a:extLst>
                  </p:cNvPr>
                  <p:cNvSpPr/>
                  <p:nvPr/>
                </p:nvSpPr>
                <p:spPr>
                  <a:xfrm>
                    <a:off x="3260339" y="1033787"/>
                    <a:ext cx="5729638" cy="3702772"/>
                  </a:xfrm>
                  <a:custGeom>
                    <a:avLst/>
                    <a:gdLst>
                      <a:gd name="connsiteX0" fmla="*/ 5729639 w 5729638"/>
                      <a:gd name="connsiteY0" fmla="*/ 149393 h 3702772"/>
                      <a:gd name="connsiteX1" fmla="*/ 5729639 w 5729638"/>
                      <a:gd name="connsiteY1" fmla="*/ 3702773 h 3702772"/>
                      <a:gd name="connsiteX2" fmla="*/ 0 w 5729638"/>
                      <a:gd name="connsiteY2" fmla="*/ 3702773 h 3702772"/>
                      <a:gd name="connsiteX3" fmla="*/ 0 w 5729638"/>
                      <a:gd name="connsiteY3" fmla="*/ 149393 h 3702772"/>
                      <a:gd name="connsiteX4" fmla="*/ 150623 w 5729638"/>
                      <a:gd name="connsiteY4" fmla="*/ 0 h 3702772"/>
                      <a:gd name="connsiteX5" fmla="*/ 5579016 w 5729638"/>
                      <a:gd name="connsiteY5" fmla="*/ 0 h 3702772"/>
                      <a:gd name="connsiteX6" fmla="*/ 5729639 w 5729638"/>
                      <a:gd name="connsiteY6" fmla="*/ 149393 h 37027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29638" h="3702772">
                        <a:moveTo>
                          <a:pt x="5729639" y="149393"/>
                        </a:moveTo>
                        <a:lnTo>
                          <a:pt x="5729639" y="3702773"/>
                        </a:lnTo>
                        <a:lnTo>
                          <a:pt x="0" y="3702773"/>
                        </a:lnTo>
                        <a:lnTo>
                          <a:pt x="0" y="149393"/>
                        </a:lnTo>
                        <a:cubicBezTo>
                          <a:pt x="0" y="67012"/>
                          <a:pt x="67539" y="0"/>
                          <a:pt x="150623" y="0"/>
                        </a:cubicBezTo>
                        <a:lnTo>
                          <a:pt x="5579016" y="0"/>
                        </a:lnTo>
                        <a:cubicBezTo>
                          <a:pt x="5662012" y="88"/>
                          <a:pt x="5729639" y="67100"/>
                          <a:pt x="5729639" y="14939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77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8F4F2AC5-7264-4964-BA5B-8B5E5C3CB828}"/>
                      </a:ext>
                    </a:extLst>
                  </p:cNvPr>
                  <p:cNvSpPr/>
                  <p:nvPr/>
                </p:nvSpPr>
                <p:spPr>
                  <a:xfrm>
                    <a:off x="3235133" y="4838263"/>
                    <a:ext cx="5780313" cy="9309"/>
                  </a:xfrm>
                  <a:custGeom>
                    <a:avLst/>
                    <a:gdLst>
                      <a:gd name="connsiteX0" fmla="*/ 5780314 w 5780313"/>
                      <a:gd name="connsiteY0" fmla="*/ 0 h 9309"/>
                      <a:gd name="connsiteX1" fmla="*/ 5780314 w 5780313"/>
                      <a:gd name="connsiteY1" fmla="*/ 9310 h 9309"/>
                      <a:gd name="connsiteX2" fmla="*/ 5754845 w 5780313"/>
                      <a:gd name="connsiteY2" fmla="*/ 9310 h 9309"/>
                      <a:gd name="connsiteX3" fmla="*/ 5754845 w 5780313"/>
                      <a:gd name="connsiteY3" fmla="*/ 9310 h 9309"/>
                      <a:gd name="connsiteX4" fmla="*/ 25206 w 5780313"/>
                      <a:gd name="connsiteY4" fmla="*/ 9310 h 9309"/>
                      <a:gd name="connsiteX5" fmla="*/ 25206 w 5780313"/>
                      <a:gd name="connsiteY5" fmla="*/ 9310 h 9309"/>
                      <a:gd name="connsiteX6" fmla="*/ 0 w 5780313"/>
                      <a:gd name="connsiteY6" fmla="*/ 9310 h 9309"/>
                      <a:gd name="connsiteX7" fmla="*/ 0 w 5780313"/>
                      <a:gd name="connsiteY7" fmla="*/ 0 h 93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780313" h="9309">
                        <a:moveTo>
                          <a:pt x="5780314" y="0"/>
                        </a:moveTo>
                        <a:lnTo>
                          <a:pt x="5780314" y="9310"/>
                        </a:lnTo>
                        <a:lnTo>
                          <a:pt x="5754845" y="9310"/>
                        </a:lnTo>
                        <a:lnTo>
                          <a:pt x="5754845" y="9310"/>
                        </a:lnTo>
                        <a:lnTo>
                          <a:pt x="25206" y="9310"/>
                        </a:lnTo>
                        <a:lnTo>
                          <a:pt x="25206" y="9310"/>
                        </a:lnTo>
                        <a:lnTo>
                          <a:pt x="0" y="931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877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" name="Graphic 1">
                <a:extLst>
                  <a:ext uri="{FF2B5EF4-FFF2-40B4-BE49-F238E27FC236}">
                    <a16:creationId xmlns:a16="http://schemas.microsoft.com/office/drawing/2014/main" id="{9E0C9EC1-F329-4717-907E-3BA041544194}"/>
                  </a:ext>
                </a:extLst>
              </p:cNvPr>
              <p:cNvGrpSpPr/>
              <p:nvPr/>
            </p:nvGrpSpPr>
            <p:grpSpPr>
              <a:xfrm>
                <a:off x="2530236" y="4847573"/>
                <a:ext cx="7132054" cy="208412"/>
                <a:chOff x="2530236" y="4847573"/>
                <a:chExt cx="7132054" cy="208412"/>
              </a:xfrm>
            </p:grpSpPr>
            <p:grpSp>
              <p:nvGrpSpPr>
                <p:cNvPr id="10" name="Graphic 1">
                  <a:extLst>
                    <a:ext uri="{FF2B5EF4-FFF2-40B4-BE49-F238E27FC236}">
                      <a16:creationId xmlns:a16="http://schemas.microsoft.com/office/drawing/2014/main" id="{1B0A22DE-90E6-4459-9748-420C4E2C42F2}"/>
                    </a:ext>
                  </a:extLst>
                </p:cNvPr>
                <p:cNvGrpSpPr/>
                <p:nvPr/>
              </p:nvGrpSpPr>
              <p:grpSpPr>
                <a:xfrm>
                  <a:off x="2530236" y="4847573"/>
                  <a:ext cx="7132054" cy="113295"/>
                  <a:chOff x="2530236" y="4847573"/>
                  <a:chExt cx="7132054" cy="113295"/>
                </a:xfrm>
              </p:grpSpPr>
              <p:grpSp>
                <p:nvGrpSpPr>
                  <p:cNvPr id="12" name="Graphic 1">
                    <a:extLst>
                      <a:ext uri="{FF2B5EF4-FFF2-40B4-BE49-F238E27FC236}">
                        <a16:creationId xmlns:a16="http://schemas.microsoft.com/office/drawing/2014/main" id="{54901100-3A6C-442C-AB84-73E829981082}"/>
                      </a:ext>
                    </a:extLst>
                  </p:cNvPr>
                  <p:cNvGrpSpPr/>
                  <p:nvPr/>
                </p:nvGrpSpPr>
                <p:grpSpPr>
                  <a:xfrm>
                    <a:off x="2530236" y="4847573"/>
                    <a:ext cx="7132054" cy="113295"/>
                    <a:chOff x="2530236" y="4847573"/>
                    <a:chExt cx="7132054" cy="113295"/>
                  </a:xfrm>
                </p:grpSpPr>
                <p:sp>
                  <p:nvSpPr>
                    <p:cNvPr id="16" name="Freeform: Shape 15">
                      <a:extLst>
                        <a:ext uri="{FF2B5EF4-FFF2-40B4-BE49-F238E27FC236}">
                          <a16:creationId xmlns:a16="http://schemas.microsoft.com/office/drawing/2014/main" id="{5D35B7BF-9A76-4965-8764-EFAFCA797C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30236" y="4852930"/>
                      <a:ext cx="3566027" cy="107938"/>
                    </a:xfrm>
                    <a:custGeom>
                      <a:avLst/>
                      <a:gdLst>
                        <a:gd name="connsiteX0" fmla="*/ 0 w 3566027"/>
                        <a:gd name="connsiteY0" fmla="*/ 0 h 107938"/>
                        <a:gd name="connsiteX1" fmla="*/ 3566028 w 3566027"/>
                        <a:gd name="connsiteY1" fmla="*/ 0 h 107938"/>
                        <a:gd name="connsiteX2" fmla="*/ 3566028 w 3566027"/>
                        <a:gd name="connsiteY2" fmla="*/ 107939 h 107938"/>
                        <a:gd name="connsiteX3" fmla="*/ 0 w 3566027"/>
                        <a:gd name="connsiteY3" fmla="*/ 107939 h 107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566027" h="107938">
                          <a:moveTo>
                            <a:pt x="0" y="0"/>
                          </a:moveTo>
                          <a:lnTo>
                            <a:pt x="3566028" y="0"/>
                          </a:lnTo>
                          <a:lnTo>
                            <a:pt x="3566028" y="107939"/>
                          </a:lnTo>
                          <a:lnTo>
                            <a:pt x="0" y="107939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100000">
                          <a:schemeClr val="accent1">
                            <a:lumMod val="5000"/>
                            <a:lumOff val="95000"/>
                          </a:schemeClr>
                        </a:gs>
                        <a:gs pos="0">
                          <a:srgbClr val="929292"/>
                        </a:gs>
                      </a:gsLst>
                      <a:lin ang="2400000" scaled="0"/>
                    </a:gradFill>
                    <a:ln w="877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7" name="Freeform: Shape 16">
                      <a:extLst>
                        <a:ext uri="{FF2B5EF4-FFF2-40B4-BE49-F238E27FC236}">
                          <a16:creationId xmlns:a16="http://schemas.microsoft.com/office/drawing/2014/main" id="{8806DD9D-39BF-4226-BDAC-011694CEDF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30236" y="4847573"/>
                      <a:ext cx="7131967" cy="5357"/>
                    </a:xfrm>
                    <a:custGeom>
                      <a:avLst/>
                      <a:gdLst>
                        <a:gd name="connsiteX0" fmla="*/ 0 w 7131967"/>
                        <a:gd name="connsiteY0" fmla="*/ 0 h 5357"/>
                        <a:gd name="connsiteX1" fmla="*/ 7131967 w 7131967"/>
                        <a:gd name="connsiteY1" fmla="*/ 0 h 5357"/>
                        <a:gd name="connsiteX2" fmla="*/ 7131967 w 7131967"/>
                        <a:gd name="connsiteY2" fmla="*/ 5357 h 5357"/>
                        <a:gd name="connsiteX3" fmla="*/ 0 w 7131967"/>
                        <a:gd name="connsiteY3" fmla="*/ 5357 h 535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131967" h="5357">
                          <a:moveTo>
                            <a:pt x="0" y="0"/>
                          </a:moveTo>
                          <a:lnTo>
                            <a:pt x="7131967" y="0"/>
                          </a:lnTo>
                          <a:lnTo>
                            <a:pt x="7131967" y="5357"/>
                          </a:lnTo>
                          <a:lnTo>
                            <a:pt x="0" y="5357"/>
                          </a:lnTo>
                          <a:close/>
                        </a:path>
                      </a:pathLst>
                    </a:custGeom>
                    <a:solidFill>
                      <a:srgbClr val="F8F8F8"/>
                    </a:solidFill>
                    <a:ln w="877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" name="Freeform: Shape 17">
                      <a:extLst>
                        <a:ext uri="{FF2B5EF4-FFF2-40B4-BE49-F238E27FC236}">
                          <a16:creationId xmlns:a16="http://schemas.microsoft.com/office/drawing/2014/main" id="{0DCA56E2-1F7F-4DB7-907A-11C61A18A7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263" y="4852930"/>
                      <a:ext cx="3566027" cy="107938"/>
                    </a:xfrm>
                    <a:custGeom>
                      <a:avLst/>
                      <a:gdLst>
                        <a:gd name="connsiteX0" fmla="*/ 0 w 3566027"/>
                        <a:gd name="connsiteY0" fmla="*/ 0 h 107938"/>
                        <a:gd name="connsiteX1" fmla="*/ 3566028 w 3566027"/>
                        <a:gd name="connsiteY1" fmla="*/ 0 h 107938"/>
                        <a:gd name="connsiteX2" fmla="*/ 3566028 w 3566027"/>
                        <a:gd name="connsiteY2" fmla="*/ 107939 h 107938"/>
                        <a:gd name="connsiteX3" fmla="*/ 0 w 3566027"/>
                        <a:gd name="connsiteY3" fmla="*/ 107939 h 107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566027" h="107938">
                          <a:moveTo>
                            <a:pt x="0" y="0"/>
                          </a:moveTo>
                          <a:lnTo>
                            <a:pt x="3566028" y="0"/>
                          </a:lnTo>
                          <a:lnTo>
                            <a:pt x="3566028" y="107939"/>
                          </a:lnTo>
                          <a:lnTo>
                            <a:pt x="0" y="107939"/>
                          </a:lnTo>
                          <a:close/>
                        </a:path>
                      </a:pathLst>
                    </a:custGeom>
                    <a:solidFill>
                      <a:srgbClr val="CFCFCF"/>
                    </a:solidFill>
                    <a:ln w="877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3" name="Freeform: Shape 12">
                    <a:extLst>
                      <a:ext uri="{FF2B5EF4-FFF2-40B4-BE49-F238E27FC236}">
                        <a16:creationId xmlns:a16="http://schemas.microsoft.com/office/drawing/2014/main" id="{7206981D-34FF-4F30-AE8B-30134E7C2F13}"/>
                      </a:ext>
                    </a:extLst>
                  </p:cNvPr>
                  <p:cNvSpPr/>
                  <p:nvPr/>
                </p:nvSpPr>
                <p:spPr>
                  <a:xfrm>
                    <a:off x="6096263" y="4852930"/>
                    <a:ext cx="3566027" cy="101527"/>
                  </a:xfrm>
                  <a:custGeom>
                    <a:avLst/>
                    <a:gdLst>
                      <a:gd name="connsiteX0" fmla="*/ 0 w 3566027"/>
                      <a:gd name="connsiteY0" fmla="*/ 0 h 101527"/>
                      <a:gd name="connsiteX1" fmla="*/ 3566028 w 3566027"/>
                      <a:gd name="connsiteY1" fmla="*/ 0 h 101527"/>
                      <a:gd name="connsiteX2" fmla="*/ 3566028 w 3566027"/>
                      <a:gd name="connsiteY2" fmla="*/ 101528 h 101527"/>
                      <a:gd name="connsiteX3" fmla="*/ 0 w 3566027"/>
                      <a:gd name="connsiteY3" fmla="*/ 101528 h 1015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566027" h="101527">
                        <a:moveTo>
                          <a:pt x="0" y="0"/>
                        </a:moveTo>
                        <a:lnTo>
                          <a:pt x="3566028" y="0"/>
                        </a:lnTo>
                        <a:lnTo>
                          <a:pt x="3566028" y="101528"/>
                        </a:lnTo>
                        <a:lnTo>
                          <a:pt x="0" y="101528"/>
                        </a:lnTo>
                        <a:close/>
                      </a:path>
                    </a:pathLst>
                  </a:custGeom>
                  <a:solidFill>
                    <a:srgbClr val="F1F1F1"/>
                  </a:solidFill>
                  <a:ln w="877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F9579911-F237-40F7-9712-5CCB4754C7E5}"/>
                      </a:ext>
                    </a:extLst>
                  </p:cNvPr>
                  <p:cNvSpPr/>
                  <p:nvPr/>
                </p:nvSpPr>
                <p:spPr>
                  <a:xfrm>
                    <a:off x="5588712" y="4847573"/>
                    <a:ext cx="1015101" cy="82644"/>
                  </a:xfrm>
                  <a:custGeom>
                    <a:avLst/>
                    <a:gdLst>
                      <a:gd name="connsiteX0" fmla="*/ 1015101 w 1015101"/>
                      <a:gd name="connsiteY0" fmla="*/ 0 h 82644"/>
                      <a:gd name="connsiteX1" fmla="*/ 990861 w 1015101"/>
                      <a:gd name="connsiteY1" fmla="*/ 58405 h 82644"/>
                      <a:gd name="connsiteX2" fmla="*/ 932456 w 1015101"/>
                      <a:gd name="connsiteY2" fmla="*/ 82645 h 82644"/>
                      <a:gd name="connsiteX3" fmla="*/ 82557 w 1015101"/>
                      <a:gd name="connsiteY3" fmla="*/ 82645 h 82644"/>
                      <a:gd name="connsiteX4" fmla="*/ 0 w 1015101"/>
                      <a:gd name="connsiteY4" fmla="*/ 0 h 82644"/>
                      <a:gd name="connsiteX5" fmla="*/ 1015101 w 1015101"/>
                      <a:gd name="connsiteY5" fmla="*/ 0 h 82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15101" h="82644">
                        <a:moveTo>
                          <a:pt x="1015101" y="0"/>
                        </a:moveTo>
                        <a:cubicBezTo>
                          <a:pt x="1015101" y="22835"/>
                          <a:pt x="1005879" y="43474"/>
                          <a:pt x="990861" y="58405"/>
                        </a:cubicBezTo>
                        <a:cubicBezTo>
                          <a:pt x="975930" y="73335"/>
                          <a:pt x="955291" y="82645"/>
                          <a:pt x="932456" y="82645"/>
                        </a:cubicBezTo>
                        <a:lnTo>
                          <a:pt x="82557" y="82645"/>
                        </a:lnTo>
                        <a:cubicBezTo>
                          <a:pt x="36975" y="82645"/>
                          <a:pt x="0" y="45582"/>
                          <a:pt x="0" y="0"/>
                        </a:cubicBezTo>
                        <a:lnTo>
                          <a:pt x="1015101" y="0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 w="877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C7762B2E-73A4-46DB-8BD3-2DAF3E8AF742}"/>
                      </a:ext>
                    </a:extLst>
                  </p:cNvPr>
                  <p:cNvSpPr/>
                  <p:nvPr/>
                </p:nvSpPr>
                <p:spPr>
                  <a:xfrm>
                    <a:off x="5584672" y="4847573"/>
                    <a:ext cx="1023093" cy="88705"/>
                  </a:xfrm>
                  <a:custGeom>
                    <a:avLst/>
                    <a:gdLst>
                      <a:gd name="connsiteX0" fmla="*/ 1019141 w 1023093"/>
                      <a:gd name="connsiteY0" fmla="*/ 0 h 88705"/>
                      <a:gd name="connsiteX1" fmla="*/ 994901 w 1023093"/>
                      <a:gd name="connsiteY1" fmla="*/ 58405 h 88705"/>
                      <a:gd name="connsiteX2" fmla="*/ 936496 w 1023093"/>
                      <a:gd name="connsiteY2" fmla="*/ 82645 h 88705"/>
                      <a:gd name="connsiteX3" fmla="*/ 86597 w 1023093"/>
                      <a:gd name="connsiteY3" fmla="*/ 82645 h 88705"/>
                      <a:gd name="connsiteX4" fmla="*/ 4040 w 1023093"/>
                      <a:gd name="connsiteY4" fmla="*/ 0 h 88705"/>
                      <a:gd name="connsiteX5" fmla="*/ 0 w 1023093"/>
                      <a:gd name="connsiteY5" fmla="*/ 0 h 88705"/>
                      <a:gd name="connsiteX6" fmla="*/ 0 w 1023093"/>
                      <a:gd name="connsiteY6" fmla="*/ 6148 h 88705"/>
                      <a:gd name="connsiteX7" fmla="*/ 82645 w 1023093"/>
                      <a:gd name="connsiteY7" fmla="*/ 88705 h 88705"/>
                      <a:gd name="connsiteX8" fmla="*/ 940448 w 1023093"/>
                      <a:gd name="connsiteY8" fmla="*/ 88705 h 88705"/>
                      <a:gd name="connsiteX9" fmla="*/ 1023093 w 1023093"/>
                      <a:gd name="connsiteY9" fmla="*/ 6148 h 88705"/>
                      <a:gd name="connsiteX10" fmla="*/ 1023093 w 1023093"/>
                      <a:gd name="connsiteY10" fmla="*/ 0 h 88705"/>
                      <a:gd name="connsiteX11" fmla="*/ 1019141 w 1023093"/>
                      <a:gd name="connsiteY11" fmla="*/ 0 h 887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23093" h="88705">
                        <a:moveTo>
                          <a:pt x="1019141" y="0"/>
                        </a:moveTo>
                        <a:cubicBezTo>
                          <a:pt x="1019141" y="22835"/>
                          <a:pt x="1009919" y="43474"/>
                          <a:pt x="994901" y="58405"/>
                        </a:cubicBezTo>
                        <a:cubicBezTo>
                          <a:pt x="979970" y="73335"/>
                          <a:pt x="959331" y="82645"/>
                          <a:pt x="936496" y="82645"/>
                        </a:cubicBezTo>
                        <a:lnTo>
                          <a:pt x="86597" y="82645"/>
                        </a:lnTo>
                        <a:cubicBezTo>
                          <a:pt x="41015" y="82645"/>
                          <a:pt x="4040" y="45582"/>
                          <a:pt x="4040" y="0"/>
                        </a:cubicBezTo>
                        <a:lnTo>
                          <a:pt x="0" y="0"/>
                        </a:lnTo>
                        <a:lnTo>
                          <a:pt x="0" y="6148"/>
                        </a:lnTo>
                        <a:cubicBezTo>
                          <a:pt x="0" y="51730"/>
                          <a:pt x="37063" y="88705"/>
                          <a:pt x="82645" y="88705"/>
                        </a:cubicBezTo>
                        <a:lnTo>
                          <a:pt x="940448" y="88705"/>
                        </a:lnTo>
                        <a:cubicBezTo>
                          <a:pt x="986118" y="88705"/>
                          <a:pt x="1023093" y="51730"/>
                          <a:pt x="1023093" y="6148"/>
                        </a:cubicBezTo>
                        <a:lnTo>
                          <a:pt x="1023093" y="0"/>
                        </a:lnTo>
                        <a:lnTo>
                          <a:pt x="1019141" y="0"/>
                        </a:lnTo>
                        <a:close/>
                      </a:path>
                    </a:pathLst>
                  </a:custGeom>
                  <a:solidFill>
                    <a:srgbClr val="F7F7F7"/>
                  </a:solidFill>
                  <a:ln w="877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B45A6730-DC1F-474F-A240-A5E2E04BD7A6}"/>
                    </a:ext>
                  </a:extLst>
                </p:cNvPr>
                <p:cNvSpPr/>
                <p:nvPr/>
              </p:nvSpPr>
              <p:spPr>
                <a:xfrm>
                  <a:off x="2530236" y="4960869"/>
                  <a:ext cx="7131879" cy="95116"/>
                </a:xfrm>
                <a:custGeom>
                  <a:avLst/>
                  <a:gdLst>
                    <a:gd name="connsiteX0" fmla="*/ 0 w 7131879"/>
                    <a:gd name="connsiteY0" fmla="*/ 0 h 95116"/>
                    <a:gd name="connsiteX1" fmla="*/ 774544 w 7131879"/>
                    <a:gd name="connsiteY1" fmla="*/ 95116 h 95116"/>
                    <a:gd name="connsiteX2" fmla="*/ 3565940 w 7131879"/>
                    <a:gd name="connsiteY2" fmla="*/ 95116 h 95116"/>
                    <a:gd name="connsiteX3" fmla="*/ 6357336 w 7131879"/>
                    <a:gd name="connsiteY3" fmla="*/ 95116 h 95116"/>
                    <a:gd name="connsiteX4" fmla="*/ 7131879 w 7131879"/>
                    <a:gd name="connsiteY4" fmla="*/ 0 h 95116"/>
                    <a:gd name="connsiteX5" fmla="*/ 3566028 w 7131879"/>
                    <a:gd name="connsiteY5" fmla="*/ 0 h 95116"/>
                    <a:gd name="connsiteX6" fmla="*/ 0 w 7131879"/>
                    <a:gd name="connsiteY6" fmla="*/ 0 h 95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131879" h="95116">
                      <a:moveTo>
                        <a:pt x="0" y="0"/>
                      </a:moveTo>
                      <a:cubicBezTo>
                        <a:pt x="250745" y="63059"/>
                        <a:pt x="511942" y="95116"/>
                        <a:pt x="774544" y="95116"/>
                      </a:cubicBezTo>
                      <a:lnTo>
                        <a:pt x="3565940" y="95116"/>
                      </a:lnTo>
                      <a:lnTo>
                        <a:pt x="6357336" y="95116"/>
                      </a:lnTo>
                      <a:cubicBezTo>
                        <a:pt x="6620026" y="95116"/>
                        <a:pt x="6881134" y="63059"/>
                        <a:pt x="7131879" y="0"/>
                      </a:cubicBezTo>
                      <a:lnTo>
                        <a:pt x="356602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5757"/>
                </a:solidFill>
                <a:ln w="87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385E9A0-DEB1-4B0A-9115-3618F965F854}"/>
                </a:ext>
              </a:extLst>
            </p:cNvPr>
            <p:cNvSpPr/>
            <p:nvPr/>
          </p:nvSpPr>
          <p:spPr>
            <a:xfrm>
              <a:off x="3378905" y="1250280"/>
              <a:ext cx="5492506" cy="3398453"/>
            </a:xfrm>
            <a:custGeom>
              <a:avLst/>
              <a:gdLst>
                <a:gd name="connsiteX0" fmla="*/ 0 w 5492506"/>
                <a:gd name="connsiteY0" fmla="*/ 0 h 3398453"/>
                <a:gd name="connsiteX1" fmla="*/ 5492506 w 5492506"/>
                <a:gd name="connsiteY1" fmla="*/ 0 h 3398453"/>
                <a:gd name="connsiteX2" fmla="*/ 5492506 w 5492506"/>
                <a:gd name="connsiteY2" fmla="*/ 3398453 h 3398453"/>
                <a:gd name="connsiteX3" fmla="*/ 0 w 5492506"/>
                <a:gd name="connsiteY3" fmla="*/ 3398453 h 3398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2506" h="3398453">
                  <a:moveTo>
                    <a:pt x="0" y="0"/>
                  </a:moveTo>
                  <a:lnTo>
                    <a:pt x="5492506" y="0"/>
                  </a:lnTo>
                  <a:lnTo>
                    <a:pt x="5492506" y="3398453"/>
                  </a:lnTo>
                  <a:lnTo>
                    <a:pt x="0" y="3398453"/>
                  </a:lnTo>
                  <a:close/>
                </a:path>
              </a:pathLst>
            </a:custGeom>
            <a:solidFill>
              <a:srgbClr val="FFFFFF"/>
            </a:solidFill>
            <a:ln w="8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CF8135-BF15-4228-A11B-91A74A88D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ACA8D7EE-CC6F-4750-9063-695BDDAE18DA}" type="slidenum">
              <a:rPr lang="en-US" smtClean="0"/>
              <a:pPr algn="r"/>
              <a:t>17</a:t>
            </a:fld>
            <a:r>
              <a:rPr lang="en-US" dirty="0"/>
              <a:t>/20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81F4C-165F-4FF0-93B8-C4E32B27D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Spring 2021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12B5BF49-93BD-4914-944F-85B60109E68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E02DC51-CD9A-436B-AFD9-8984E3456714}"/>
              </a:ext>
            </a:extLst>
          </p:cNvPr>
          <p:cNvGrpSpPr/>
          <p:nvPr/>
        </p:nvGrpSpPr>
        <p:grpSpPr>
          <a:xfrm>
            <a:off x="337185" y="243788"/>
            <a:ext cx="481444" cy="104878"/>
            <a:chOff x="1062841" y="3207408"/>
            <a:chExt cx="1017222" cy="22159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2CA94ED-5D5F-48D8-95B6-E2514442980E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F1A1E5A-C866-43CA-8BD1-EA72C411C51A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DBA024B-F045-4993-9C38-2809693E21C7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6CEE9CC-6C8A-470F-83DD-C036E6DE53E6}"/>
              </a:ext>
            </a:extLst>
          </p:cNvPr>
          <p:cNvSpPr txBox="1"/>
          <p:nvPr/>
        </p:nvSpPr>
        <p:spPr>
          <a:xfrm>
            <a:off x="7162538" y="1114158"/>
            <a:ext cx="4426471" cy="84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chemeClr val="tx2"/>
                </a:solidFill>
              </a:rPr>
              <a:t>Nulla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consequat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massa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quis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enim</a:t>
            </a:r>
            <a:r>
              <a:rPr lang="en-US" sz="1400" dirty="0">
                <a:solidFill>
                  <a:schemeClr val="tx2"/>
                </a:solidFill>
              </a:rPr>
              <a:t>. Donec </a:t>
            </a:r>
            <a:r>
              <a:rPr lang="en-US" sz="1400" dirty="0" err="1">
                <a:solidFill>
                  <a:schemeClr val="tx2"/>
                </a:solidFill>
              </a:rPr>
              <a:t>pede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justo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fringilla</a:t>
            </a:r>
            <a:r>
              <a:rPr lang="en-US" sz="1400" dirty="0">
                <a:solidFill>
                  <a:schemeClr val="tx2"/>
                </a:solidFill>
              </a:rPr>
              <a:t> vel, </a:t>
            </a:r>
            <a:r>
              <a:rPr lang="en-US" sz="1400" dirty="0" err="1">
                <a:solidFill>
                  <a:schemeClr val="tx2"/>
                </a:solidFill>
              </a:rPr>
              <a:t>aliquet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nec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vulputate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eget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arcu</a:t>
            </a:r>
            <a:r>
              <a:rPr lang="en-US" sz="1400" dirty="0">
                <a:solidFill>
                  <a:schemeClr val="tx2"/>
                </a:solidFill>
              </a:rPr>
              <a:t>. In </a:t>
            </a:r>
            <a:r>
              <a:rPr lang="en-US" sz="1400" dirty="0" err="1">
                <a:solidFill>
                  <a:schemeClr val="tx2"/>
                </a:solidFill>
              </a:rPr>
              <a:t>enim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justo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rhoncus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ut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imperdiet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aman</a:t>
            </a:r>
            <a:r>
              <a:rPr lang="en-US" sz="14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E61D62-4B24-4633-B0C7-5F5B7B9D99C2}"/>
              </a:ext>
            </a:extLst>
          </p:cNvPr>
          <p:cNvSpPr txBox="1"/>
          <p:nvPr/>
        </p:nvSpPr>
        <p:spPr>
          <a:xfrm>
            <a:off x="7154004" y="2309512"/>
            <a:ext cx="4426471" cy="2142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Lorem ipsum dolor sit </a:t>
            </a:r>
            <a:r>
              <a:rPr lang="en-US" sz="1400" dirty="0" err="1">
                <a:solidFill>
                  <a:schemeClr val="tx2"/>
                </a:solidFill>
              </a:rPr>
              <a:t>amet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consectetuer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adipiscing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elit</a:t>
            </a:r>
            <a:r>
              <a:rPr lang="en-US" sz="1400" dirty="0">
                <a:solidFill>
                  <a:schemeClr val="tx2"/>
                </a:solidFill>
              </a:rPr>
              <a:t>. Aenean </a:t>
            </a:r>
            <a:r>
              <a:rPr lang="en-US" sz="1400" dirty="0" err="1">
                <a:solidFill>
                  <a:schemeClr val="tx2"/>
                </a:solidFill>
              </a:rPr>
              <a:t>commodo</a:t>
            </a:r>
            <a:r>
              <a:rPr lang="en-US" sz="1400" dirty="0">
                <a:solidFill>
                  <a:schemeClr val="tx2"/>
                </a:solidFill>
              </a:rPr>
              <a:t> ligula </a:t>
            </a:r>
            <a:r>
              <a:rPr lang="en-US" sz="1400" dirty="0" err="1">
                <a:solidFill>
                  <a:schemeClr val="tx2"/>
                </a:solidFill>
              </a:rPr>
              <a:t>eget</a:t>
            </a:r>
            <a:r>
              <a:rPr lang="en-US" sz="1400" dirty="0">
                <a:solidFill>
                  <a:schemeClr val="tx2"/>
                </a:solidFill>
              </a:rPr>
              <a:t> dolor.</a:t>
            </a: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Aenean </a:t>
            </a:r>
            <a:r>
              <a:rPr lang="en-US" sz="1400" dirty="0" err="1">
                <a:solidFill>
                  <a:schemeClr val="tx2"/>
                </a:solidFill>
              </a:rPr>
              <a:t>massa</a:t>
            </a:r>
            <a:r>
              <a:rPr lang="en-US" sz="1400" dirty="0">
                <a:solidFill>
                  <a:schemeClr val="tx2"/>
                </a:solidFill>
              </a:rPr>
              <a:t> cum sociis </a:t>
            </a:r>
            <a:r>
              <a:rPr lang="en-US" sz="1400" dirty="0" err="1">
                <a:solidFill>
                  <a:schemeClr val="tx2"/>
                </a:solidFill>
              </a:rPr>
              <a:t>natoque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penatibus</a:t>
            </a:r>
            <a:r>
              <a:rPr lang="en-US" sz="1400" dirty="0">
                <a:solidFill>
                  <a:schemeClr val="tx2"/>
                </a:solidFill>
              </a:rPr>
              <a:t> et </a:t>
            </a:r>
            <a:r>
              <a:rPr lang="en-US" sz="1400" dirty="0" err="1">
                <a:solidFill>
                  <a:schemeClr val="tx2"/>
                </a:solidFill>
              </a:rPr>
              <a:t>magnis</a:t>
            </a:r>
            <a:r>
              <a:rPr lang="en-US" sz="1400" dirty="0">
                <a:solidFill>
                  <a:schemeClr val="tx2"/>
                </a:solidFill>
              </a:rPr>
              <a:t> dis parturient </a:t>
            </a:r>
            <a:r>
              <a:rPr lang="en-US" sz="1400" dirty="0" err="1">
                <a:solidFill>
                  <a:schemeClr val="tx2"/>
                </a:solidFill>
              </a:rPr>
              <a:t>montes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oleguer</a:t>
            </a:r>
            <a:r>
              <a:rPr lang="en-US" sz="1400" dirty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2"/>
                </a:solidFill>
              </a:rPr>
              <a:t>Nullam</a:t>
            </a:r>
            <a:r>
              <a:rPr lang="en-US" sz="1400" dirty="0">
                <a:solidFill>
                  <a:schemeClr val="tx2"/>
                </a:solidFill>
              </a:rPr>
              <a:t> dictum </a:t>
            </a:r>
            <a:r>
              <a:rPr lang="en-US" sz="1400" dirty="0" err="1">
                <a:solidFill>
                  <a:schemeClr val="tx2"/>
                </a:solidFill>
              </a:rPr>
              <a:t>felis</a:t>
            </a:r>
            <a:r>
              <a:rPr lang="en-US" sz="1400" dirty="0">
                <a:solidFill>
                  <a:schemeClr val="tx2"/>
                </a:solidFill>
              </a:rPr>
              <a:t>. Vestibulum </a:t>
            </a:r>
            <a:r>
              <a:rPr lang="en-US" sz="1400" dirty="0" err="1">
                <a:solidFill>
                  <a:schemeClr val="tx2"/>
                </a:solidFill>
              </a:rPr>
              <a:t>purus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quam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scelerisque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ut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mollis</a:t>
            </a:r>
            <a:r>
              <a:rPr lang="en-US" sz="1400" dirty="0">
                <a:solidFill>
                  <a:schemeClr val="tx2"/>
                </a:solidFill>
              </a:rPr>
              <a:t> sed </a:t>
            </a:r>
            <a:r>
              <a:rPr lang="en-US" sz="1400" dirty="0" err="1">
                <a:solidFill>
                  <a:schemeClr val="tx2"/>
                </a:solidFill>
              </a:rPr>
              <a:t>nonummy</a:t>
            </a:r>
            <a:r>
              <a:rPr lang="en-US" sz="1400" dirty="0">
                <a:solidFill>
                  <a:schemeClr val="tx2"/>
                </a:solidFill>
              </a:rPr>
              <a:t> id, </a:t>
            </a:r>
            <a:r>
              <a:rPr lang="en-US" sz="1400" dirty="0" err="1">
                <a:solidFill>
                  <a:schemeClr val="tx2"/>
                </a:solidFill>
              </a:rPr>
              <a:t>metus</a:t>
            </a:r>
            <a:r>
              <a:rPr lang="en-US" sz="1400" dirty="0">
                <a:solidFill>
                  <a:schemeClr val="tx2"/>
                </a:solidFill>
              </a:rPr>
              <a:t>. </a:t>
            </a:r>
            <a:r>
              <a:rPr lang="en-US" sz="1400" dirty="0" err="1">
                <a:solidFill>
                  <a:schemeClr val="tx2"/>
                </a:solidFill>
              </a:rPr>
              <a:t>Nullam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accumsan</a:t>
            </a:r>
            <a:r>
              <a:rPr lang="en-US" sz="1400" dirty="0">
                <a:solidFill>
                  <a:schemeClr val="tx2"/>
                </a:solidFill>
              </a:rPr>
              <a:t> lorem in dui.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E4D5B3-16ED-4223-BE31-6DD7CB74FE85}"/>
              </a:ext>
            </a:extLst>
          </p:cNvPr>
          <p:cNvSpPr txBox="1"/>
          <p:nvPr/>
        </p:nvSpPr>
        <p:spPr>
          <a:xfrm>
            <a:off x="7162538" y="5108528"/>
            <a:ext cx="4426470" cy="591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1"/>
                </a:solidFill>
              </a:rPr>
              <a:t>Lorem ipsum </a:t>
            </a:r>
            <a:r>
              <a:rPr lang="en-US" sz="1400" dirty="0" err="1">
                <a:solidFill>
                  <a:schemeClr val="accent1"/>
                </a:solidFill>
              </a:rPr>
              <a:t>adipiscing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elit</a:t>
            </a:r>
            <a:r>
              <a:rPr lang="en-US" sz="1400" dirty="0">
                <a:solidFill>
                  <a:schemeClr val="accent1"/>
                </a:solidFill>
              </a:rPr>
              <a:t>. Aenean </a:t>
            </a:r>
            <a:r>
              <a:rPr lang="en-US" sz="1400" dirty="0" err="1">
                <a:solidFill>
                  <a:schemeClr val="accent1"/>
                </a:solidFill>
              </a:rPr>
              <a:t>commodo</a:t>
            </a:r>
            <a:r>
              <a:rPr lang="en-US" sz="1400" dirty="0">
                <a:solidFill>
                  <a:schemeClr val="accent1"/>
                </a:solidFill>
              </a:rPr>
              <a:t> ligula </a:t>
            </a:r>
            <a:r>
              <a:rPr lang="en-US" sz="1400" dirty="0" err="1">
                <a:solidFill>
                  <a:schemeClr val="accent1"/>
                </a:solidFill>
              </a:rPr>
              <a:t>eget</a:t>
            </a:r>
            <a:r>
              <a:rPr lang="en-US" sz="1400" dirty="0">
                <a:solidFill>
                  <a:schemeClr val="accent1"/>
                </a:solidFill>
              </a:rPr>
              <a:t> dolor </a:t>
            </a:r>
            <a:r>
              <a:rPr lang="en-US" sz="1400" dirty="0" err="1">
                <a:solidFill>
                  <a:schemeClr val="accent1"/>
                </a:solidFill>
              </a:rPr>
              <a:t>ocuis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allegrias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otis</a:t>
            </a:r>
            <a:r>
              <a:rPr lang="en-US" sz="1400" dirty="0">
                <a:solidFill>
                  <a:schemeClr val="accent1"/>
                </a:solidFill>
              </a:rPr>
              <a:t>.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939112-0070-44F6-83DF-0A1D59EE9616}"/>
              </a:ext>
            </a:extLst>
          </p:cNvPr>
          <p:cNvSpPr txBox="1"/>
          <p:nvPr/>
        </p:nvSpPr>
        <p:spPr>
          <a:xfrm>
            <a:off x="523815" y="944881"/>
            <a:ext cx="3245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Market Status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55CD4A-59B3-4755-8DB3-2B84EE91BDD5}"/>
              </a:ext>
            </a:extLst>
          </p:cNvPr>
          <p:cNvSpPr txBox="1"/>
          <p:nvPr/>
        </p:nvSpPr>
        <p:spPr>
          <a:xfrm>
            <a:off x="523814" y="1263115"/>
            <a:ext cx="4866333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WEBSITE DEVELOPMENT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EE07175-953B-4E5A-96AA-6DBC75ED21C4}"/>
              </a:ext>
            </a:extLst>
          </p:cNvPr>
          <p:cNvSpPr/>
          <p:nvPr/>
        </p:nvSpPr>
        <p:spPr>
          <a:xfrm>
            <a:off x="5140210" y="3060344"/>
            <a:ext cx="640782" cy="6407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19932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DEFB45-08B6-4891-9E3F-F3014B144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ACA8D7EE-CC6F-4750-9063-695BDDAE18DA}" type="slidenum">
              <a:rPr lang="en-US" smtClean="0"/>
              <a:pPr algn="r"/>
              <a:t>18</a:t>
            </a:fld>
            <a:r>
              <a:rPr lang="en-US" dirty="0"/>
              <a:t>/20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1055EA-D9B0-4F7B-ADF4-9E78E312A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Spring 2021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F10472-55BF-4649-9C8B-6030BC4DF8E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40F59E-DB3D-48EF-A8B5-5C4114DF2A8F}"/>
              </a:ext>
            </a:extLst>
          </p:cNvPr>
          <p:cNvSpPr txBox="1"/>
          <p:nvPr/>
        </p:nvSpPr>
        <p:spPr>
          <a:xfrm>
            <a:off x="1046480" y="4229072"/>
            <a:ext cx="10099040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+mj-lt"/>
              </a:rPr>
              <a:t>BE THE CHANGE YOU WISH TO SEE IN THE WORLD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080F0-C5E5-466D-981B-C3C01D67723D}"/>
              </a:ext>
            </a:extLst>
          </p:cNvPr>
          <p:cNvSpPr txBox="1"/>
          <p:nvPr/>
        </p:nvSpPr>
        <p:spPr>
          <a:xfrm>
            <a:off x="4183929" y="5429401"/>
            <a:ext cx="3824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- </a:t>
            </a:r>
            <a:r>
              <a:rPr lang="en-US" sz="2000" dirty="0" err="1">
                <a:solidFill>
                  <a:schemeClr val="tx2"/>
                </a:solidFill>
              </a:rPr>
              <a:t>Khabib</a:t>
            </a:r>
            <a:r>
              <a:rPr lang="en-US" sz="2000" dirty="0">
                <a:solidFill>
                  <a:schemeClr val="tx2"/>
                </a:solidFill>
              </a:rPr>
              <a:t> Nurmagomedov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4D6761-A719-4733-9D69-426918A00C39}"/>
              </a:ext>
            </a:extLst>
          </p:cNvPr>
          <p:cNvSpPr/>
          <p:nvPr/>
        </p:nvSpPr>
        <p:spPr>
          <a:xfrm>
            <a:off x="5274733" y="2825022"/>
            <a:ext cx="1642534" cy="1044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A5D9CD-C301-4926-AE53-0029BECBAD15}"/>
              </a:ext>
            </a:extLst>
          </p:cNvPr>
          <p:cNvGrpSpPr/>
          <p:nvPr/>
        </p:nvGrpSpPr>
        <p:grpSpPr>
          <a:xfrm>
            <a:off x="5336480" y="2873753"/>
            <a:ext cx="1519040" cy="1110494"/>
            <a:chOff x="8964175" y="478790"/>
            <a:chExt cx="1519040" cy="1110494"/>
          </a:xfrm>
        </p:grpSpPr>
        <p:pic>
          <p:nvPicPr>
            <p:cNvPr id="9" name="Graphic 8" descr="Open quotation mark with solid fill">
              <a:extLst>
                <a:ext uri="{FF2B5EF4-FFF2-40B4-BE49-F238E27FC236}">
                  <a16:creationId xmlns:a16="http://schemas.microsoft.com/office/drawing/2014/main" id="{476A7DB3-BAAB-4828-A5FA-07348CA19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64175" y="478790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Open quotation mark with solid fill">
              <a:extLst>
                <a:ext uri="{FF2B5EF4-FFF2-40B4-BE49-F238E27FC236}">
                  <a16:creationId xmlns:a16="http://schemas.microsoft.com/office/drawing/2014/main" id="{BFB4A65E-8061-4248-8BE5-086284098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9568815" y="67488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9216370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051D210-CE78-4E06-A13B-20B3DB97EA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928570-4B44-4453-BCA6-DEECC2109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ACA8D7EE-CC6F-4750-9063-695BDDAE18DA}" type="slidenum">
              <a:rPr lang="en-US" smtClean="0"/>
              <a:pPr algn="r"/>
              <a:t>19</a:t>
            </a:fld>
            <a:r>
              <a:rPr lang="en-US" dirty="0"/>
              <a:t>/20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861612-CE4D-4A7A-967E-27B69F217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Spring 2021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4402E6-274B-4B63-8D2A-05BA8D95071A}"/>
              </a:ext>
            </a:extLst>
          </p:cNvPr>
          <p:cNvSpPr txBox="1"/>
          <p:nvPr/>
        </p:nvSpPr>
        <p:spPr>
          <a:xfrm>
            <a:off x="6203544" y="2774813"/>
            <a:ext cx="5240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234 Woodgate Street, Business State, Building Country 9980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28854-3758-46FB-9F34-7C52C2575512}"/>
              </a:ext>
            </a:extLst>
          </p:cNvPr>
          <p:cNvSpPr txBox="1"/>
          <p:nvPr/>
        </p:nvSpPr>
        <p:spPr>
          <a:xfrm>
            <a:off x="6203544" y="2507081"/>
            <a:ext cx="5240893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+mj-lt"/>
              </a:rPr>
              <a:t>ADDRESS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1CFEA-0C27-4D42-9FCE-12E0D75682AC}"/>
              </a:ext>
            </a:extLst>
          </p:cNvPr>
          <p:cNvSpPr txBox="1"/>
          <p:nvPr/>
        </p:nvSpPr>
        <p:spPr>
          <a:xfrm>
            <a:off x="6203544" y="4049731"/>
            <a:ext cx="5240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(123) 4567 8990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98B03F-3F74-432F-91C6-3D4553091277}"/>
              </a:ext>
            </a:extLst>
          </p:cNvPr>
          <p:cNvSpPr txBox="1"/>
          <p:nvPr/>
        </p:nvSpPr>
        <p:spPr>
          <a:xfrm>
            <a:off x="6203544" y="3781999"/>
            <a:ext cx="5240893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+mj-lt"/>
              </a:rPr>
              <a:t>PHONE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6E19FD-10D5-4E2E-9613-04E7B5414BB5}"/>
              </a:ext>
            </a:extLst>
          </p:cNvPr>
          <p:cNvSpPr txBox="1"/>
          <p:nvPr/>
        </p:nvSpPr>
        <p:spPr>
          <a:xfrm>
            <a:off x="6203544" y="5298533"/>
            <a:ext cx="5240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www.yoursite.com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CF9F76-4A14-41AF-9526-B8DA271EA37C}"/>
              </a:ext>
            </a:extLst>
          </p:cNvPr>
          <p:cNvSpPr txBox="1"/>
          <p:nvPr/>
        </p:nvSpPr>
        <p:spPr>
          <a:xfrm>
            <a:off x="6203544" y="5030801"/>
            <a:ext cx="5240893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+mj-lt"/>
              </a:rPr>
              <a:t>WEBSITE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B711C7-1DD1-4DC4-88FD-67926B9601CD}"/>
              </a:ext>
            </a:extLst>
          </p:cNvPr>
          <p:cNvSpPr/>
          <p:nvPr/>
        </p:nvSpPr>
        <p:spPr>
          <a:xfrm>
            <a:off x="4785674" y="2507081"/>
            <a:ext cx="723626" cy="7236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6365F-9DDE-4340-B6F5-E4F6D91AD961}"/>
              </a:ext>
            </a:extLst>
          </p:cNvPr>
          <p:cNvSpPr txBox="1"/>
          <p:nvPr/>
        </p:nvSpPr>
        <p:spPr>
          <a:xfrm>
            <a:off x="4742200" y="944881"/>
            <a:ext cx="3245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Keep in Touch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EB98ED-D869-46DF-A652-DED56C7D0973}"/>
              </a:ext>
            </a:extLst>
          </p:cNvPr>
          <p:cNvSpPr txBox="1"/>
          <p:nvPr/>
        </p:nvSpPr>
        <p:spPr>
          <a:xfrm>
            <a:off x="4742199" y="1263115"/>
            <a:ext cx="4866333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CONTACT US</a:t>
            </a:r>
          </a:p>
        </p:txBody>
      </p:sp>
      <p:grpSp>
        <p:nvGrpSpPr>
          <p:cNvPr id="14" name="Graphic 1">
            <a:extLst>
              <a:ext uri="{FF2B5EF4-FFF2-40B4-BE49-F238E27FC236}">
                <a16:creationId xmlns:a16="http://schemas.microsoft.com/office/drawing/2014/main" id="{FBB1BD58-5195-4F16-B4D8-DEF105020703}"/>
              </a:ext>
            </a:extLst>
          </p:cNvPr>
          <p:cNvGrpSpPr/>
          <p:nvPr/>
        </p:nvGrpSpPr>
        <p:grpSpPr>
          <a:xfrm>
            <a:off x="4994185" y="2629852"/>
            <a:ext cx="306605" cy="478084"/>
            <a:chOff x="11144729" y="3126344"/>
            <a:chExt cx="306605" cy="47808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05D14E1-022D-4C38-B0EF-B7339106EE26}"/>
                </a:ext>
              </a:extLst>
            </p:cNvPr>
            <p:cNvSpPr/>
            <p:nvPr/>
          </p:nvSpPr>
          <p:spPr>
            <a:xfrm>
              <a:off x="11217429" y="3199044"/>
              <a:ext cx="161205" cy="161205"/>
            </a:xfrm>
            <a:custGeom>
              <a:avLst/>
              <a:gdLst>
                <a:gd name="connsiteX0" fmla="*/ 80603 w 161205"/>
                <a:gd name="connsiteY0" fmla="*/ 0 h 161205"/>
                <a:gd name="connsiteX1" fmla="*/ 0 w 161205"/>
                <a:gd name="connsiteY1" fmla="*/ 80603 h 161205"/>
                <a:gd name="connsiteX2" fmla="*/ 80603 w 161205"/>
                <a:gd name="connsiteY2" fmla="*/ 161205 h 161205"/>
                <a:gd name="connsiteX3" fmla="*/ 161206 w 161205"/>
                <a:gd name="connsiteY3" fmla="*/ 80603 h 161205"/>
                <a:gd name="connsiteX4" fmla="*/ 80603 w 161205"/>
                <a:gd name="connsiteY4" fmla="*/ 0 h 161205"/>
                <a:gd name="connsiteX5" fmla="*/ 80603 w 161205"/>
                <a:gd name="connsiteY5" fmla="*/ 137499 h 161205"/>
                <a:gd name="connsiteX6" fmla="*/ 23707 w 161205"/>
                <a:gd name="connsiteY6" fmla="*/ 80603 h 161205"/>
                <a:gd name="connsiteX7" fmla="*/ 80603 w 161205"/>
                <a:gd name="connsiteY7" fmla="*/ 23707 h 161205"/>
                <a:gd name="connsiteX8" fmla="*/ 137499 w 161205"/>
                <a:gd name="connsiteY8" fmla="*/ 80603 h 161205"/>
                <a:gd name="connsiteX9" fmla="*/ 80603 w 161205"/>
                <a:gd name="connsiteY9" fmla="*/ 137499 h 16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205" h="161205">
                  <a:moveTo>
                    <a:pt x="80603" y="0"/>
                  </a:moveTo>
                  <a:cubicBezTo>
                    <a:pt x="36350" y="0"/>
                    <a:pt x="0" y="36350"/>
                    <a:pt x="0" y="80603"/>
                  </a:cubicBezTo>
                  <a:cubicBezTo>
                    <a:pt x="0" y="124855"/>
                    <a:pt x="36350" y="161205"/>
                    <a:pt x="80603" y="161205"/>
                  </a:cubicBezTo>
                  <a:cubicBezTo>
                    <a:pt x="124855" y="161205"/>
                    <a:pt x="161206" y="124855"/>
                    <a:pt x="161206" y="80603"/>
                  </a:cubicBezTo>
                  <a:cubicBezTo>
                    <a:pt x="161206" y="36350"/>
                    <a:pt x="125646" y="0"/>
                    <a:pt x="80603" y="0"/>
                  </a:cubicBezTo>
                  <a:close/>
                  <a:moveTo>
                    <a:pt x="80603" y="137499"/>
                  </a:moveTo>
                  <a:cubicBezTo>
                    <a:pt x="48994" y="137499"/>
                    <a:pt x="23707" y="112212"/>
                    <a:pt x="23707" y="80603"/>
                  </a:cubicBezTo>
                  <a:cubicBezTo>
                    <a:pt x="23707" y="48994"/>
                    <a:pt x="48994" y="23707"/>
                    <a:pt x="80603" y="23707"/>
                  </a:cubicBezTo>
                  <a:cubicBezTo>
                    <a:pt x="112212" y="23707"/>
                    <a:pt x="137499" y="48994"/>
                    <a:pt x="137499" y="80603"/>
                  </a:cubicBezTo>
                  <a:cubicBezTo>
                    <a:pt x="137499" y="112212"/>
                    <a:pt x="112212" y="137499"/>
                    <a:pt x="80603" y="137499"/>
                  </a:cubicBezTo>
                  <a:close/>
                </a:path>
              </a:pathLst>
            </a:custGeom>
            <a:grpFill/>
            <a:ln w="7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C1704F-BAC6-4C46-A2C0-A660B7DE5FAB}"/>
                </a:ext>
              </a:extLst>
            </p:cNvPr>
            <p:cNvSpPr/>
            <p:nvPr/>
          </p:nvSpPr>
          <p:spPr>
            <a:xfrm>
              <a:off x="11144729" y="3126344"/>
              <a:ext cx="306605" cy="478084"/>
            </a:xfrm>
            <a:custGeom>
              <a:avLst/>
              <a:gdLst>
                <a:gd name="connsiteX0" fmla="*/ 153303 w 306605"/>
                <a:gd name="connsiteY0" fmla="*/ 0 h 478084"/>
                <a:gd name="connsiteX1" fmla="*/ 0 w 306605"/>
                <a:gd name="connsiteY1" fmla="*/ 153303 h 478084"/>
                <a:gd name="connsiteX2" fmla="*/ 143030 w 306605"/>
                <a:gd name="connsiteY2" fmla="*/ 472553 h 478084"/>
                <a:gd name="connsiteX3" fmla="*/ 153303 w 306605"/>
                <a:gd name="connsiteY3" fmla="*/ 478084 h 478084"/>
                <a:gd name="connsiteX4" fmla="*/ 163576 w 306605"/>
                <a:gd name="connsiteY4" fmla="*/ 472553 h 478084"/>
                <a:gd name="connsiteX5" fmla="*/ 306606 w 306605"/>
                <a:gd name="connsiteY5" fmla="*/ 153303 h 478084"/>
                <a:gd name="connsiteX6" fmla="*/ 153303 w 306605"/>
                <a:gd name="connsiteY6" fmla="*/ 0 h 478084"/>
                <a:gd name="connsiteX7" fmla="*/ 153303 w 306605"/>
                <a:gd name="connsiteY7" fmla="*/ 443314 h 478084"/>
                <a:gd name="connsiteX8" fmla="*/ 23707 w 306605"/>
                <a:gd name="connsiteY8" fmla="*/ 153303 h 478084"/>
                <a:gd name="connsiteX9" fmla="*/ 153303 w 306605"/>
                <a:gd name="connsiteY9" fmla="*/ 23707 h 478084"/>
                <a:gd name="connsiteX10" fmla="*/ 282899 w 306605"/>
                <a:gd name="connsiteY10" fmla="*/ 153303 h 478084"/>
                <a:gd name="connsiteX11" fmla="*/ 153303 w 306605"/>
                <a:gd name="connsiteY11" fmla="*/ 443314 h 47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6605" h="478084">
                  <a:moveTo>
                    <a:pt x="153303" y="0"/>
                  </a:moveTo>
                  <a:cubicBezTo>
                    <a:pt x="68749" y="0"/>
                    <a:pt x="0" y="68749"/>
                    <a:pt x="0" y="153303"/>
                  </a:cubicBezTo>
                  <a:cubicBezTo>
                    <a:pt x="0" y="233906"/>
                    <a:pt x="136708" y="463070"/>
                    <a:pt x="143030" y="472553"/>
                  </a:cubicBezTo>
                  <a:cubicBezTo>
                    <a:pt x="145401" y="476504"/>
                    <a:pt x="149352" y="478084"/>
                    <a:pt x="153303" y="478084"/>
                  </a:cubicBezTo>
                  <a:cubicBezTo>
                    <a:pt x="157254" y="478084"/>
                    <a:pt x="161206" y="475714"/>
                    <a:pt x="163576" y="472553"/>
                  </a:cubicBezTo>
                  <a:cubicBezTo>
                    <a:pt x="169108" y="463070"/>
                    <a:pt x="306606" y="233906"/>
                    <a:pt x="306606" y="153303"/>
                  </a:cubicBezTo>
                  <a:cubicBezTo>
                    <a:pt x="306606" y="68749"/>
                    <a:pt x="237857" y="0"/>
                    <a:pt x="153303" y="0"/>
                  </a:cubicBezTo>
                  <a:close/>
                  <a:moveTo>
                    <a:pt x="153303" y="443314"/>
                  </a:moveTo>
                  <a:cubicBezTo>
                    <a:pt x="109841" y="368243"/>
                    <a:pt x="23707" y="210199"/>
                    <a:pt x="23707" y="153303"/>
                  </a:cubicBezTo>
                  <a:cubicBezTo>
                    <a:pt x="23707" y="82183"/>
                    <a:pt x="81392" y="23707"/>
                    <a:pt x="153303" y="23707"/>
                  </a:cubicBezTo>
                  <a:cubicBezTo>
                    <a:pt x="225213" y="23707"/>
                    <a:pt x="282899" y="81393"/>
                    <a:pt x="282899" y="153303"/>
                  </a:cubicBezTo>
                  <a:cubicBezTo>
                    <a:pt x="282899" y="214940"/>
                    <a:pt x="185702" y="387999"/>
                    <a:pt x="153303" y="443314"/>
                  </a:cubicBezTo>
                  <a:close/>
                </a:path>
              </a:pathLst>
            </a:custGeom>
            <a:grpFill/>
            <a:ln w="7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995C2A25-1FA7-43C4-BAA4-F2FCD566464F}"/>
              </a:ext>
            </a:extLst>
          </p:cNvPr>
          <p:cNvSpPr/>
          <p:nvPr/>
        </p:nvSpPr>
        <p:spPr>
          <a:xfrm>
            <a:off x="4785674" y="3781999"/>
            <a:ext cx="723626" cy="7236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B3EC092-D14F-4650-987D-2C58C440E4E9}"/>
              </a:ext>
            </a:extLst>
          </p:cNvPr>
          <p:cNvSpPr/>
          <p:nvPr/>
        </p:nvSpPr>
        <p:spPr>
          <a:xfrm>
            <a:off x="4785674" y="5056917"/>
            <a:ext cx="723626" cy="7236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ADE7631-2D66-4A18-9B46-429E40E6DBA6}"/>
              </a:ext>
            </a:extLst>
          </p:cNvPr>
          <p:cNvSpPr/>
          <p:nvPr/>
        </p:nvSpPr>
        <p:spPr>
          <a:xfrm>
            <a:off x="4918107" y="3914556"/>
            <a:ext cx="458760" cy="458511"/>
          </a:xfrm>
          <a:custGeom>
            <a:avLst/>
            <a:gdLst>
              <a:gd name="connsiteX0" fmla="*/ 449009 w 458760"/>
              <a:gd name="connsiteY0" fmla="*/ 328007 h 458511"/>
              <a:gd name="connsiteX1" fmla="*/ 372660 w 458760"/>
              <a:gd name="connsiteY1" fmla="*/ 251658 h 458511"/>
              <a:gd name="connsiteX2" fmla="*/ 325608 w 458760"/>
              <a:gd name="connsiteY2" fmla="*/ 251658 h 458511"/>
              <a:gd name="connsiteX3" fmla="*/ 278888 w 458760"/>
              <a:gd name="connsiteY3" fmla="*/ 298378 h 458511"/>
              <a:gd name="connsiteX4" fmla="*/ 278333 w 458760"/>
              <a:gd name="connsiteY4" fmla="*/ 299265 h 458511"/>
              <a:gd name="connsiteX5" fmla="*/ 277667 w 458760"/>
              <a:gd name="connsiteY5" fmla="*/ 299931 h 458511"/>
              <a:gd name="connsiteX6" fmla="*/ 250368 w 458760"/>
              <a:gd name="connsiteY6" fmla="*/ 314802 h 458511"/>
              <a:gd name="connsiteX7" fmla="*/ 180566 w 458760"/>
              <a:gd name="connsiteY7" fmla="*/ 277959 h 458511"/>
              <a:gd name="connsiteX8" fmla="*/ 143723 w 458760"/>
              <a:gd name="connsiteY8" fmla="*/ 208157 h 458511"/>
              <a:gd name="connsiteX9" fmla="*/ 158483 w 458760"/>
              <a:gd name="connsiteY9" fmla="*/ 180858 h 458511"/>
              <a:gd name="connsiteX10" fmla="*/ 159149 w 458760"/>
              <a:gd name="connsiteY10" fmla="*/ 180081 h 458511"/>
              <a:gd name="connsiteX11" fmla="*/ 160036 w 458760"/>
              <a:gd name="connsiteY11" fmla="*/ 179526 h 458511"/>
              <a:gd name="connsiteX12" fmla="*/ 206756 w 458760"/>
              <a:gd name="connsiteY12" fmla="*/ 132806 h 458511"/>
              <a:gd name="connsiteX13" fmla="*/ 206756 w 458760"/>
              <a:gd name="connsiteY13" fmla="*/ 85754 h 458511"/>
              <a:gd name="connsiteX14" fmla="*/ 130407 w 458760"/>
              <a:gd name="connsiteY14" fmla="*/ 9405 h 458511"/>
              <a:gd name="connsiteX15" fmla="*/ 83354 w 458760"/>
              <a:gd name="connsiteY15" fmla="*/ 9405 h 458511"/>
              <a:gd name="connsiteX16" fmla="*/ 36857 w 458760"/>
              <a:gd name="connsiteY16" fmla="*/ 55902 h 458511"/>
              <a:gd name="connsiteX17" fmla="*/ 125 w 458760"/>
              <a:gd name="connsiteY17" fmla="*/ 141906 h 458511"/>
              <a:gd name="connsiteX18" fmla="*/ 108989 w 458760"/>
              <a:gd name="connsiteY18" fmla="*/ 349536 h 458511"/>
              <a:gd name="connsiteX19" fmla="*/ 310404 w 458760"/>
              <a:gd name="connsiteY19" fmla="*/ 458511 h 458511"/>
              <a:gd name="connsiteX20" fmla="*/ 316619 w 458760"/>
              <a:gd name="connsiteY20" fmla="*/ 458400 h 458511"/>
              <a:gd name="connsiteX21" fmla="*/ 402733 w 458760"/>
              <a:gd name="connsiteY21" fmla="*/ 421668 h 458511"/>
              <a:gd name="connsiteX22" fmla="*/ 449120 w 458760"/>
              <a:gd name="connsiteY22" fmla="*/ 375282 h 458511"/>
              <a:gd name="connsiteX23" fmla="*/ 449009 w 458760"/>
              <a:gd name="connsiteY23" fmla="*/ 328007 h 458511"/>
              <a:gd name="connsiteX24" fmla="*/ 98891 w 458760"/>
              <a:gd name="connsiteY24" fmla="*/ 24941 h 458511"/>
              <a:gd name="connsiteX25" fmla="*/ 114537 w 458760"/>
              <a:gd name="connsiteY25" fmla="*/ 24941 h 458511"/>
              <a:gd name="connsiteX26" fmla="*/ 190887 w 458760"/>
              <a:gd name="connsiteY26" fmla="*/ 101290 h 458511"/>
              <a:gd name="connsiteX27" fmla="*/ 190887 w 458760"/>
              <a:gd name="connsiteY27" fmla="*/ 116937 h 458511"/>
              <a:gd name="connsiteX28" fmla="*/ 152046 w 458760"/>
              <a:gd name="connsiteY28" fmla="*/ 155778 h 458511"/>
              <a:gd name="connsiteX29" fmla="*/ 59939 w 458760"/>
              <a:gd name="connsiteY29" fmla="*/ 63671 h 458511"/>
              <a:gd name="connsiteX30" fmla="*/ 98891 w 458760"/>
              <a:gd name="connsiteY30" fmla="*/ 24941 h 458511"/>
              <a:gd name="connsiteX31" fmla="*/ 315620 w 458760"/>
              <a:gd name="connsiteY31" fmla="*/ 436095 h 458511"/>
              <a:gd name="connsiteX32" fmla="*/ 124525 w 458760"/>
              <a:gd name="connsiteY32" fmla="*/ 333778 h 458511"/>
              <a:gd name="connsiteX33" fmla="*/ 22209 w 458760"/>
              <a:gd name="connsiteY33" fmla="*/ 143349 h 458511"/>
              <a:gd name="connsiteX34" fmla="*/ 44736 w 458760"/>
              <a:gd name="connsiteY34" fmla="*/ 79762 h 458511"/>
              <a:gd name="connsiteX35" fmla="*/ 136399 w 458760"/>
              <a:gd name="connsiteY35" fmla="*/ 171425 h 458511"/>
              <a:gd name="connsiteX36" fmla="*/ 121640 w 458760"/>
              <a:gd name="connsiteY36" fmla="*/ 205494 h 458511"/>
              <a:gd name="connsiteX37" fmla="*/ 164808 w 458760"/>
              <a:gd name="connsiteY37" fmla="*/ 293495 h 458511"/>
              <a:gd name="connsiteX38" fmla="*/ 246595 w 458760"/>
              <a:gd name="connsiteY38" fmla="*/ 336996 h 458511"/>
              <a:gd name="connsiteX39" fmla="*/ 252920 w 458760"/>
              <a:gd name="connsiteY39" fmla="*/ 336663 h 458511"/>
              <a:gd name="connsiteX40" fmla="*/ 286989 w 458760"/>
              <a:gd name="connsiteY40" fmla="*/ 321904 h 458511"/>
              <a:gd name="connsiteX41" fmla="*/ 378652 w 458760"/>
              <a:gd name="connsiteY41" fmla="*/ 413567 h 458511"/>
              <a:gd name="connsiteX42" fmla="*/ 315620 w 458760"/>
              <a:gd name="connsiteY42" fmla="*/ 436095 h 458511"/>
              <a:gd name="connsiteX43" fmla="*/ 433362 w 458760"/>
              <a:gd name="connsiteY43" fmla="*/ 359413 h 458511"/>
              <a:gd name="connsiteX44" fmla="*/ 394521 w 458760"/>
              <a:gd name="connsiteY44" fmla="*/ 398253 h 458511"/>
              <a:gd name="connsiteX45" fmla="*/ 302414 w 458760"/>
              <a:gd name="connsiteY45" fmla="*/ 306146 h 458511"/>
              <a:gd name="connsiteX46" fmla="*/ 341255 w 458760"/>
              <a:gd name="connsiteY46" fmla="*/ 267305 h 458511"/>
              <a:gd name="connsiteX47" fmla="*/ 356902 w 458760"/>
              <a:gd name="connsiteY47" fmla="*/ 267305 h 458511"/>
              <a:gd name="connsiteX48" fmla="*/ 433251 w 458760"/>
              <a:gd name="connsiteY48" fmla="*/ 343654 h 458511"/>
              <a:gd name="connsiteX49" fmla="*/ 433362 w 458760"/>
              <a:gd name="connsiteY49" fmla="*/ 359413 h 458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58760" h="458511">
                <a:moveTo>
                  <a:pt x="449009" y="328007"/>
                </a:moveTo>
                <a:lnTo>
                  <a:pt x="372660" y="251658"/>
                </a:lnTo>
                <a:cubicBezTo>
                  <a:pt x="360120" y="239118"/>
                  <a:pt x="338147" y="239007"/>
                  <a:pt x="325608" y="251658"/>
                </a:cubicBezTo>
                <a:lnTo>
                  <a:pt x="278888" y="298378"/>
                </a:lnTo>
                <a:cubicBezTo>
                  <a:pt x="278666" y="298600"/>
                  <a:pt x="278555" y="299043"/>
                  <a:pt x="278333" y="299265"/>
                </a:cubicBezTo>
                <a:cubicBezTo>
                  <a:pt x="278111" y="299487"/>
                  <a:pt x="277778" y="299709"/>
                  <a:pt x="277667" y="299931"/>
                </a:cubicBezTo>
                <a:cubicBezTo>
                  <a:pt x="277334" y="300486"/>
                  <a:pt x="268235" y="313137"/>
                  <a:pt x="250368" y="314802"/>
                </a:cubicBezTo>
                <a:cubicBezTo>
                  <a:pt x="230615" y="316577"/>
                  <a:pt x="206423" y="303815"/>
                  <a:pt x="180566" y="277959"/>
                </a:cubicBezTo>
                <a:cubicBezTo>
                  <a:pt x="154710" y="252102"/>
                  <a:pt x="142059" y="228021"/>
                  <a:pt x="143723" y="208157"/>
                </a:cubicBezTo>
                <a:cubicBezTo>
                  <a:pt x="145277" y="190401"/>
                  <a:pt x="157817" y="181302"/>
                  <a:pt x="158483" y="180858"/>
                </a:cubicBezTo>
                <a:cubicBezTo>
                  <a:pt x="158816" y="180636"/>
                  <a:pt x="158926" y="180303"/>
                  <a:pt x="159149" y="180081"/>
                </a:cubicBezTo>
                <a:cubicBezTo>
                  <a:pt x="159370" y="179859"/>
                  <a:pt x="159814" y="179748"/>
                  <a:pt x="160036" y="179526"/>
                </a:cubicBezTo>
                <a:lnTo>
                  <a:pt x="206756" y="132806"/>
                </a:lnTo>
                <a:cubicBezTo>
                  <a:pt x="219740" y="119823"/>
                  <a:pt x="219740" y="98738"/>
                  <a:pt x="206756" y="85754"/>
                </a:cubicBezTo>
                <a:lnTo>
                  <a:pt x="130407" y="9405"/>
                </a:lnTo>
                <a:cubicBezTo>
                  <a:pt x="117867" y="-3135"/>
                  <a:pt x="95894" y="-3135"/>
                  <a:pt x="83354" y="9405"/>
                </a:cubicBezTo>
                <a:lnTo>
                  <a:pt x="36857" y="55902"/>
                </a:lnTo>
                <a:cubicBezTo>
                  <a:pt x="32862" y="59454"/>
                  <a:pt x="2344" y="88195"/>
                  <a:pt x="125" y="141906"/>
                </a:cubicBezTo>
                <a:cubicBezTo>
                  <a:pt x="-2427" y="204939"/>
                  <a:pt x="34193" y="274740"/>
                  <a:pt x="108989" y="349536"/>
                </a:cubicBezTo>
                <a:cubicBezTo>
                  <a:pt x="181343" y="421890"/>
                  <a:pt x="249037" y="458511"/>
                  <a:pt x="310404" y="458511"/>
                </a:cubicBezTo>
                <a:cubicBezTo>
                  <a:pt x="312513" y="458511"/>
                  <a:pt x="314621" y="458511"/>
                  <a:pt x="316619" y="458400"/>
                </a:cubicBezTo>
                <a:cubicBezTo>
                  <a:pt x="370551" y="456181"/>
                  <a:pt x="399404" y="425441"/>
                  <a:pt x="402733" y="421668"/>
                </a:cubicBezTo>
                <a:lnTo>
                  <a:pt x="449120" y="375282"/>
                </a:lnTo>
                <a:cubicBezTo>
                  <a:pt x="461993" y="362076"/>
                  <a:pt x="461993" y="340991"/>
                  <a:pt x="449009" y="328007"/>
                </a:cubicBezTo>
                <a:close/>
                <a:moveTo>
                  <a:pt x="98891" y="24941"/>
                </a:moveTo>
                <a:cubicBezTo>
                  <a:pt x="103107" y="20724"/>
                  <a:pt x="110321" y="20724"/>
                  <a:pt x="114537" y="24941"/>
                </a:cubicBezTo>
                <a:lnTo>
                  <a:pt x="190887" y="101290"/>
                </a:lnTo>
                <a:cubicBezTo>
                  <a:pt x="195215" y="105618"/>
                  <a:pt x="195215" y="112609"/>
                  <a:pt x="190887" y="116937"/>
                </a:cubicBezTo>
                <a:lnTo>
                  <a:pt x="152046" y="155778"/>
                </a:lnTo>
                <a:lnTo>
                  <a:pt x="59939" y="63671"/>
                </a:lnTo>
                <a:lnTo>
                  <a:pt x="98891" y="24941"/>
                </a:lnTo>
                <a:close/>
                <a:moveTo>
                  <a:pt x="315620" y="436095"/>
                </a:moveTo>
                <a:cubicBezTo>
                  <a:pt x="259468" y="438425"/>
                  <a:pt x="193772" y="403025"/>
                  <a:pt x="124525" y="333778"/>
                </a:cubicBezTo>
                <a:cubicBezTo>
                  <a:pt x="55611" y="264864"/>
                  <a:pt x="20211" y="198946"/>
                  <a:pt x="22209" y="143349"/>
                </a:cubicBezTo>
                <a:cubicBezTo>
                  <a:pt x="23318" y="111056"/>
                  <a:pt x="36413" y="90082"/>
                  <a:pt x="44736" y="79762"/>
                </a:cubicBezTo>
                <a:lnTo>
                  <a:pt x="136399" y="171425"/>
                </a:lnTo>
                <a:cubicBezTo>
                  <a:pt x="130185" y="178527"/>
                  <a:pt x="123193" y="189846"/>
                  <a:pt x="121640" y="205494"/>
                </a:cubicBezTo>
                <a:cubicBezTo>
                  <a:pt x="118977" y="232571"/>
                  <a:pt x="133514" y="262201"/>
                  <a:pt x="164808" y="293495"/>
                </a:cubicBezTo>
                <a:cubicBezTo>
                  <a:pt x="193661" y="322348"/>
                  <a:pt x="221182" y="336996"/>
                  <a:pt x="246595" y="336996"/>
                </a:cubicBezTo>
                <a:cubicBezTo>
                  <a:pt x="248704" y="336996"/>
                  <a:pt x="250812" y="336885"/>
                  <a:pt x="252920" y="336663"/>
                </a:cubicBezTo>
                <a:cubicBezTo>
                  <a:pt x="268679" y="335110"/>
                  <a:pt x="279887" y="328007"/>
                  <a:pt x="286989" y="321904"/>
                </a:cubicBezTo>
                <a:lnTo>
                  <a:pt x="378652" y="413567"/>
                </a:lnTo>
                <a:cubicBezTo>
                  <a:pt x="368221" y="421890"/>
                  <a:pt x="347247" y="434763"/>
                  <a:pt x="315620" y="436095"/>
                </a:cubicBezTo>
                <a:close/>
                <a:moveTo>
                  <a:pt x="433362" y="359413"/>
                </a:moveTo>
                <a:lnTo>
                  <a:pt x="394521" y="398253"/>
                </a:lnTo>
                <a:lnTo>
                  <a:pt x="302414" y="306146"/>
                </a:lnTo>
                <a:lnTo>
                  <a:pt x="341255" y="267305"/>
                </a:lnTo>
                <a:cubicBezTo>
                  <a:pt x="345472" y="263088"/>
                  <a:pt x="352796" y="263088"/>
                  <a:pt x="356902" y="267305"/>
                </a:cubicBezTo>
                <a:lnTo>
                  <a:pt x="433251" y="343654"/>
                </a:lnTo>
                <a:cubicBezTo>
                  <a:pt x="437690" y="348093"/>
                  <a:pt x="437690" y="355085"/>
                  <a:pt x="433362" y="359413"/>
                </a:cubicBezTo>
                <a:close/>
              </a:path>
            </a:pathLst>
          </a:custGeom>
          <a:solidFill>
            <a:schemeClr val="bg1"/>
          </a:solidFill>
          <a:ln w="110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12E57C4-7130-4ED2-B2F7-0DABF2076DC8}"/>
              </a:ext>
            </a:extLst>
          </p:cNvPr>
          <p:cNvSpPr/>
          <p:nvPr/>
        </p:nvSpPr>
        <p:spPr>
          <a:xfrm>
            <a:off x="4901571" y="5172815"/>
            <a:ext cx="491832" cy="491830"/>
          </a:xfrm>
          <a:custGeom>
            <a:avLst/>
            <a:gdLst>
              <a:gd name="connsiteX0" fmla="*/ 477959 w 491832"/>
              <a:gd name="connsiteY0" fmla="*/ 164350 h 491830"/>
              <a:gd name="connsiteX1" fmla="*/ 477293 w 491832"/>
              <a:gd name="connsiteY1" fmla="*/ 162575 h 491830"/>
              <a:gd name="connsiteX2" fmla="*/ 245915 w 491832"/>
              <a:gd name="connsiteY2" fmla="*/ 0 h 491830"/>
              <a:gd name="connsiteX3" fmla="*/ 15647 w 491832"/>
              <a:gd name="connsiteY3" fmla="*/ 159579 h 491830"/>
              <a:gd name="connsiteX4" fmla="*/ 12429 w 491832"/>
              <a:gd name="connsiteY4" fmla="*/ 167458 h 491830"/>
              <a:gd name="connsiteX5" fmla="*/ 12651 w 491832"/>
              <a:gd name="connsiteY5" fmla="*/ 168345 h 491830"/>
              <a:gd name="connsiteX6" fmla="*/ 0 w 491832"/>
              <a:gd name="connsiteY6" fmla="*/ 245915 h 491830"/>
              <a:gd name="connsiteX7" fmla="*/ 245915 w 491832"/>
              <a:gd name="connsiteY7" fmla="*/ 491831 h 491830"/>
              <a:gd name="connsiteX8" fmla="*/ 491830 w 491832"/>
              <a:gd name="connsiteY8" fmla="*/ 245915 h 491830"/>
              <a:gd name="connsiteX9" fmla="*/ 477959 w 491832"/>
              <a:gd name="connsiteY9" fmla="*/ 164350 h 491830"/>
              <a:gd name="connsiteX10" fmla="*/ 22306 w 491832"/>
              <a:gd name="connsiteY10" fmla="*/ 245915 h 491830"/>
              <a:gd name="connsiteX11" fmla="*/ 32737 w 491832"/>
              <a:gd name="connsiteY11" fmla="*/ 178555 h 491830"/>
              <a:gd name="connsiteX12" fmla="*/ 112193 w 491832"/>
              <a:gd name="connsiteY12" fmla="*/ 178555 h 491830"/>
              <a:gd name="connsiteX13" fmla="*/ 107089 w 491832"/>
              <a:gd name="connsiteY13" fmla="*/ 245915 h 491830"/>
              <a:gd name="connsiteX14" fmla="*/ 110418 w 491832"/>
              <a:gd name="connsiteY14" fmla="*/ 300625 h 491830"/>
              <a:gd name="connsiteX15" fmla="*/ 29408 w 491832"/>
              <a:gd name="connsiteY15" fmla="*/ 300625 h 491830"/>
              <a:gd name="connsiteX16" fmla="*/ 22306 w 491832"/>
              <a:gd name="connsiteY16" fmla="*/ 245915 h 491830"/>
              <a:gd name="connsiteX17" fmla="*/ 129172 w 491832"/>
              <a:gd name="connsiteY17" fmla="*/ 245915 h 491830"/>
              <a:gd name="connsiteX18" fmla="*/ 134832 w 491832"/>
              <a:gd name="connsiteY18" fmla="*/ 178555 h 491830"/>
              <a:gd name="connsiteX19" fmla="*/ 234374 w 491832"/>
              <a:gd name="connsiteY19" fmla="*/ 178555 h 491830"/>
              <a:gd name="connsiteX20" fmla="*/ 234374 w 491832"/>
              <a:gd name="connsiteY20" fmla="*/ 300625 h 491830"/>
              <a:gd name="connsiteX21" fmla="*/ 132945 w 491832"/>
              <a:gd name="connsiteY21" fmla="*/ 300625 h 491830"/>
              <a:gd name="connsiteX22" fmla="*/ 129172 w 491832"/>
              <a:gd name="connsiteY22" fmla="*/ 245915 h 491830"/>
              <a:gd name="connsiteX23" fmla="*/ 256680 w 491832"/>
              <a:gd name="connsiteY23" fmla="*/ 23193 h 491830"/>
              <a:gd name="connsiteX24" fmla="*/ 352560 w 491832"/>
              <a:gd name="connsiteY24" fmla="*/ 156249 h 491830"/>
              <a:gd name="connsiteX25" fmla="*/ 256680 w 491832"/>
              <a:gd name="connsiteY25" fmla="*/ 156249 h 491830"/>
              <a:gd name="connsiteX26" fmla="*/ 256680 w 491832"/>
              <a:gd name="connsiteY26" fmla="*/ 23193 h 491830"/>
              <a:gd name="connsiteX27" fmla="*/ 234485 w 491832"/>
              <a:gd name="connsiteY27" fmla="*/ 23304 h 491830"/>
              <a:gd name="connsiteX28" fmla="*/ 234485 w 491832"/>
              <a:gd name="connsiteY28" fmla="*/ 156360 h 491830"/>
              <a:gd name="connsiteX29" fmla="*/ 139493 w 491832"/>
              <a:gd name="connsiteY29" fmla="*/ 156360 h 491830"/>
              <a:gd name="connsiteX30" fmla="*/ 234485 w 491832"/>
              <a:gd name="connsiteY30" fmla="*/ 23304 h 491830"/>
              <a:gd name="connsiteX31" fmla="*/ 234485 w 491832"/>
              <a:gd name="connsiteY31" fmla="*/ 322819 h 491830"/>
              <a:gd name="connsiteX32" fmla="*/ 234485 w 491832"/>
              <a:gd name="connsiteY32" fmla="*/ 467084 h 491830"/>
              <a:gd name="connsiteX33" fmla="*/ 234818 w 491832"/>
              <a:gd name="connsiteY33" fmla="*/ 468526 h 491830"/>
              <a:gd name="connsiteX34" fmla="*/ 136829 w 491832"/>
              <a:gd name="connsiteY34" fmla="*/ 322819 h 491830"/>
              <a:gd name="connsiteX35" fmla="*/ 234485 w 491832"/>
              <a:gd name="connsiteY35" fmla="*/ 322819 h 491830"/>
              <a:gd name="connsiteX36" fmla="*/ 256347 w 491832"/>
              <a:gd name="connsiteY36" fmla="*/ 468526 h 491830"/>
              <a:gd name="connsiteX37" fmla="*/ 256680 w 491832"/>
              <a:gd name="connsiteY37" fmla="*/ 466973 h 491830"/>
              <a:gd name="connsiteX38" fmla="*/ 256680 w 491832"/>
              <a:gd name="connsiteY38" fmla="*/ 322708 h 491830"/>
              <a:gd name="connsiteX39" fmla="*/ 355223 w 491832"/>
              <a:gd name="connsiteY39" fmla="*/ 322708 h 491830"/>
              <a:gd name="connsiteX40" fmla="*/ 256347 w 491832"/>
              <a:gd name="connsiteY40" fmla="*/ 468526 h 491830"/>
              <a:gd name="connsiteX41" fmla="*/ 256680 w 491832"/>
              <a:gd name="connsiteY41" fmla="*/ 300625 h 491830"/>
              <a:gd name="connsiteX42" fmla="*/ 256680 w 491832"/>
              <a:gd name="connsiteY42" fmla="*/ 178555 h 491830"/>
              <a:gd name="connsiteX43" fmla="*/ 357110 w 491832"/>
              <a:gd name="connsiteY43" fmla="*/ 178555 h 491830"/>
              <a:gd name="connsiteX44" fmla="*/ 362769 w 491832"/>
              <a:gd name="connsiteY44" fmla="*/ 245915 h 491830"/>
              <a:gd name="connsiteX45" fmla="*/ 358885 w 491832"/>
              <a:gd name="connsiteY45" fmla="*/ 300625 h 491830"/>
              <a:gd name="connsiteX46" fmla="*/ 256680 w 491832"/>
              <a:gd name="connsiteY46" fmla="*/ 300625 h 491830"/>
              <a:gd name="connsiteX47" fmla="*/ 379859 w 491832"/>
              <a:gd name="connsiteY47" fmla="*/ 178555 h 491830"/>
              <a:gd name="connsiteX48" fmla="*/ 459316 w 491832"/>
              <a:gd name="connsiteY48" fmla="*/ 178555 h 491830"/>
              <a:gd name="connsiteX49" fmla="*/ 469747 w 491832"/>
              <a:gd name="connsiteY49" fmla="*/ 245915 h 491830"/>
              <a:gd name="connsiteX50" fmla="*/ 462756 w 491832"/>
              <a:gd name="connsiteY50" fmla="*/ 300625 h 491830"/>
              <a:gd name="connsiteX51" fmla="*/ 381635 w 491832"/>
              <a:gd name="connsiteY51" fmla="*/ 300625 h 491830"/>
              <a:gd name="connsiteX52" fmla="*/ 384964 w 491832"/>
              <a:gd name="connsiteY52" fmla="*/ 245915 h 491830"/>
              <a:gd name="connsiteX53" fmla="*/ 379859 w 491832"/>
              <a:gd name="connsiteY53" fmla="*/ 178555 h 491830"/>
              <a:gd name="connsiteX54" fmla="*/ 450882 w 491832"/>
              <a:gd name="connsiteY54" fmla="*/ 156360 h 491830"/>
              <a:gd name="connsiteX55" fmla="*/ 375753 w 491832"/>
              <a:gd name="connsiteY55" fmla="*/ 156360 h 491830"/>
              <a:gd name="connsiteX56" fmla="*/ 317603 w 491832"/>
              <a:gd name="connsiteY56" fmla="*/ 34179 h 491830"/>
              <a:gd name="connsiteX57" fmla="*/ 450882 w 491832"/>
              <a:gd name="connsiteY57" fmla="*/ 156360 h 491830"/>
              <a:gd name="connsiteX58" fmla="*/ 174338 w 491832"/>
              <a:gd name="connsiteY58" fmla="*/ 34069 h 491830"/>
              <a:gd name="connsiteX59" fmla="*/ 116188 w 491832"/>
              <a:gd name="connsiteY59" fmla="*/ 156249 h 491830"/>
              <a:gd name="connsiteX60" fmla="*/ 41060 w 491832"/>
              <a:gd name="connsiteY60" fmla="*/ 156249 h 491830"/>
              <a:gd name="connsiteX61" fmla="*/ 174338 w 491832"/>
              <a:gd name="connsiteY61" fmla="*/ 34069 h 491830"/>
              <a:gd name="connsiteX62" fmla="*/ 36177 w 491832"/>
              <a:gd name="connsiteY62" fmla="*/ 322819 h 491830"/>
              <a:gd name="connsiteX63" fmla="*/ 113747 w 491832"/>
              <a:gd name="connsiteY63" fmla="*/ 322819 h 491830"/>
              <a:gd name="connsiteX64" fmla="*/ 174338 w 491832"/>
              <a:gd name="connsiteY64" fmla="*/ 457651 h 491830"/>
              <a:gd name="connsiteX65" fmla="*/ 36177 w 491832"/>
              <a:gd name="connsiteY65" fmla="*/ 322819 h 491830"/>
              <a:gd name="connsiteX66" fmla="*/ 317603 w 491832"/>
              <a:gd name="connsiteY66" fmla="*/ 457651 h 491830"/>
              <a:gd name="connsiteX67" fmla="*/ 378195 w 491832"/>
              <a:gd name="connsiteY67" fmla="*/ 322819 h 491830"/>
              <a:gd name="connsiteX68" fmla="*/ 455764 w 491832"/>
              <a:gd name="connsiteY68" fmla="*/ 322819 h 491830"/>
              <a:gd name="connsiteX69" fmla="*/ 317603 w 491832"/>
              <a:gd name="connsiteY69" fmla="*/ 457651 h 49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491832" h="491830">
                <a:moveTo>
                  <a:pt x="477959" y="164350"/>
                </a:moveTo>
                <a:cubicBezTo>
                  <a:pt x="477737" y="163685"/>
                  <a:pt x="477626" y="163130"/>
                  <a:pt x="477293" y="162575"/>
                </a:cubicBezTo>
                <a:cubicBezTo>
                  <a:pt x="443113" y="67915"/>
                  <a:pt x="352338" y="0"/>
                  <a:pt x="245915" y="0"/>
                </a:cubicBezTo>
                <a:cubicBezTo>
                  <a:pt x="140713" y="0"/>
                  <a:pt x="50714" y="66472"/>
                  <a:pt x="15647" y="159579"/>
                </a:cubicBezTo>
                <a:cubicBezTo>
                  <a:pt x="13650" y="161576"/>
                  <a:pt x="12429" y="164350"/>
                  <a:pt x="12429" y="167458"/>
                </a:cubicBezTo>
                <a:cubicBezTo>
                  <a:pt x="12429" y="167791"/>
                  <a:pt x="12540" y="168012"/>
                  <a:pt x="12651" y="168345"/>
                </a:cubicBezTo>
                <a:cubicBezTo>
                  <a:pt x="4550" y="192759"/>
                  <a:pt x="0" y="218838"/>
                  <a:pt x="0" y="245915"/>
                </a:cubicBezTo>
                <a:cubicBezTo>
                  <a:pt x="0" y="381524"/>
                  <a:pt x="110307" y="491831"/>
                  <a:pt x="245915" y="491831"/>
                </a:cubicBezTo>
                <a:cubicBezTo>
                  <a:pt x="381524" y="491831"/>
                  <a:pt x="491830" y="381524"/>
                  <a:pt x="491830" y="245915"/>
                </a:cubicBezTo>
                <a:cubicBezTo>
                  <a:pt x="491941" y="217284"/>
                  <a:pt x="486948" y="189874"/>
                  <a:pt x="477959" y="164350"/>
                </a:cubicBezTo>
                <a:close/>
                <a:moveTo>
                  <a:pt x="22306" y="245915"/>
                </a:moveTo>
                <a:cubicBezTo>
                  <a:pt x="22306" y="222389"/>
                  <a:pt x="25968" y="199862"/>
                  <a:pt x="32737" y="178555"/>
                </a:cubicBezTo>
                <a:lnTo>
                  <a:pt x="112193" y="178555"/>
                </a:lnTo>
                <a:cubicBezTo>
                  <a:pt x="108864" y="199862"/>
                  <a:pt x="107089" y="222500"/>
                  <a:pt x="107089" y="245915"/>
                </a:cubicBezTo>
                <a:cubicBezTo>
                  <a:pt x="107089" y="264780"/>
                  <a:pt x="108309" y="283091"/>
                  <a:pt x="110418" y="300625"/>
                </a:cubicBezTo>
                <a:lnTo>
                  <a:pt x="29408" y="300625"/>
                </a:lnTo>
                <a:cubicBezTo>
                  <a:pt x="24858" y="282980"/>
                  <a:pt x="22306" y="264780"/>
                  <a:pt x="22306" y="245915"/>
                </a:cubicBezTo>
                <a:close/>
                <a:moveTo>
                  <a:pt x="129172" y="245915"/>
                </a:moveTo>
                <a:cubicBezTo>
                  <a:pt x="129172" y="222500"/>
                  <a:pt x="131170" y="199862"/>
                  <a:pt x="134832" y="178555"/>
                </a:cubicBezTo>
                <a:lnTo>
                  <a:pt x="234374" y="178555"/>
                </a:lnTo>
                <a:lnTo>
                  <a:pt x="234374" y="300625"/>
                </a:lnTo>
                <a:lnTo>
                  <a:pt x="132945" y="300625"/>
                </a:lnTo>
                <a:cubicBezTo>
                  <a:pt x="130615" y="282980"/>
                  <a:pt x="129172" y="264670"/>
                  <a:pt x="129172" y="245915"/>
                </a:cubicBezTo>
                <a:close/>
                <a:moveTo>
                  <a:pt x="256680" y="23193"/>
                </a:moveTo>
                <a:cubicBezTo>
                  <a:pt x="298960" y="30961"/>
                  <a:pt x="335581" y="84117"/>
                  <a:pt x="352560" y="156249"/>
                </a:cubicBezTo>
                <a:lnTo>
                  <a:pt x="256680" y="156249"/>
                </a:lnTo>
                <a:lnTo>
                  <a:pt x="256680" y="23193"/>
                </a:lnTo>
                <a:close/>
                <a:moveTo>
                  <a:pt x="234485" y="23304"/>
                </a:moveTo>
                <a:lnTo>
                  <a:pt x="234485" y="156360"/>
                </a:lnTo>
                <a:lnTo>
                  <a:pt x="139493" y="156360"/>
                </a:lnTo>
                <a:cubicBezTo>
                  <a:pt x="156360" y="84672"/>
                  <a:pt x="192537" y="31627"/>
                  <a:pt x="234485" y="23304"/>
                </a:cubicBezTo>
                <a:close/>
                <a:moveTo>
                  <a:pt x="234485" y="322819"/>
                </a:moveTo>
                <a:lnTo>
                  <a:pt x="234485" y="467084"/>
                </a:lnTo>
                <a:cubicBezTo>
                  <a:pt x="234485" y="467638"/>
                  <a:pt x="234707" y="468082"/>
                  <a:pt x="234818" y="468526"/>
                </a:cubicBezTo>
                <a:cubicBezTo>
                  <a:pt x="190318" y="459870"/>
                  <a:pt x="152365" y="400944"/>
                  <a:pt x="136829" y="322819"/>
                </a:cubicBezTo>
                <a:lnTo>
                  <a:pt x="234485" y="322819"/>
                </a:lnTo>
                <a:close/>
                <a:moveTo>
                  <a:pt x="256347" y="468526"/>
                </a:moveTo>
                <a:cubicBezTo>
                  <a:pt x="256458" y="467971"/>
                  <a:pt x="256680" y="467528"/>
                  <a:pt x="256680" y="466973"/>
                </a:cubicBezTo>
                <a:lnTo>
                  <a:pt x="256680" y="322708"/>
                </a:lnTo>
                <a:lnTo>
                  <a:pt x="355223" y="322708"/>
                </a:lnTo>
                <a:cubicBezTo>
                  <a:pt x="339576" y="401499"/>
                  <a:pt x="301180" y="460647"/>
                  <a:pt x="256347" y="468526"/>
                </a:cubicBezTo>
                <a:close/>
                <a:moveTo>
                  <a:pt x="256680" y="300625"/>
                </a:moveTo>
                <a:lnTo>
                  <a:pt x="256680" y="178555"/>
                </a:lnTo>
                <a:lnTo>
                  <a:pt x="357110" y="178555"/>
                </a:lnTo>
                <a:cubicBezTo>
                  <a:pt x="360772" y="199973"/>
                  <a:pt x="362769" y="222611"/>
                  <a:pt x="362769" y="245915"/>
                </a:cubicBezTo>
                <a:cubicBezTo>
                  <a:pt x="362769" y="264780"/>
                  <a:pt x="361327" y="282980"/>
                  <a:pt x="358885" y="300625"/>
                </a:cubicBezTo>
                <a:lnTo>
                  <a:pt x="256680" y="300625"/>
                </a:lnTo>
                <a:close/>
                <a:moveTo>
                  <a:pt x="379859" y="178555"/>
                </a:moveTo>
                <a:lnTo>
                  <a:pt x="459316" y="178555"/>
                </a:lnTo>
                <a:cubicBezTo>
                  <a:pt x="466085" y="199862"/>
                  <a:pt x="469747" y="222500"/>
                  <a:pt x="469747" y="245915"/>
                </a:cubicBezTo>
                <a:cubicBezTo>
                  <a:pt x="469747" y="264780"/>
                  <a:pt x="467084" y="283091"/>
                  <a:pt x="462756" y="300625"/>
                </a:cubicBezTo>
                <a:lnTo>
                  <a:pt x="381635" y="300625"/>
                </a:lnTo>
                <a:cubicBezTo>
                  <a:pt x="383854" y="283091"/>
                  <a:pt x="384964" y="264780"/>
                  <a:pt x="384964" y="245915"/>
                </a:cubicBezTo>
                <a:cubicBezTo>
                  <a:pt x="384964" y="222389"/>
                  <a:pt x="383188" y="199862"/>
                  <a:pt x="379859" y="178555"/>
                </a:cubicBezTo>
                <a:close/>
                <a:moveTo>
                  <a:pt x="450882" y="156360"/>
                </a:moveTo>
                <a:lnTo>
                  <a:pt x="375753" y="156360"/>
                </a:lnTo>
                <a:cubicBezTo>
                  <a:pt x="364656" y="104647"/>
                  <a:pt x="344126" y="61812"/>
                  <a:pt x="317603" y="34179"/>
                </a:cubicBezTo>
                <a:cubicBezTo>
                  <a:pt x="377307" y="54377"/>
                  <a:pt x="425691" y="99098"/>
                  <a:pt x="450882" y="156360"/>
                </a:cubicBezTo>
                <a:close/>
                <a:moveTo>
                  <a:pt x="174338" y="34069"/>
                </a:moveTo>
                <a:cubicBezTo>
                  <a:pt x="147815" y="61701"/>
                  <a:pt x="127286" y="104536"/>
                  <a:pt x="116188" y="156249"/>
                </a:cubicBezTo>
                <a:lnTo>
                  <a:pt x="41060" y="156249"/>
                </a:lnTo>
                <a:cubicBezTo>
                  <a:pt x="66251" y="99098"/>
                  <a:pt x="114635" y="54377"/>
                  <a:pt x="174338" y="34069"/>
                </a:cubicBezTo>
                <a:close/>
                <a:moveTo>
                  <a:pt x="36177" y="322819"/>
                </a:moveTo>
                <a:lnTo>
                  <a:pt x="113747" y="322819"/>
                </a:lnTo>
                <a:cubicBezTo>
                  <a:pt x="124067" y="380192"/>
                  <a:pt x="145818" y="427799"/>
                  <a:pt x="174338" y="457651"/>
                </a:cubicBezTo>
                <a:cubicBezTo>
                  <a:pt x="110307" y="435900"/>
                  <a:pt x="59370" y="386074"/>
                  <a:pt x="36177" y="322819"/>
                </a:cubicBezTo>
                <a:close/>
                <a:moveTo>
                  <a:pt x="317603" y="457651"/>
                </a:moveTo>
                <a:cubicBezTo>
                  <a:pt x="346234" y="427799"/>
                  <a:pt x="367874" y="380192"/>
                  <a:pt x="378195" y="322819"/>
                </a:cubicBezTo>
                <a:lnTo>
                  <a:pt x="455764" y="322819"/>
                </a:lnTo>
                <a:cubicBezTo>
                  <a:pt x="432571" y="386074"/>
                  <a:pt x="381635" y="435900"/>
                  <a:pt x="317603" y="457651"/>
                </a:cubicBezTo>
                <a:close/>
              </a:path>
            </a:pathLst>
          </a:custGeom>
          <a:solidFill>
            <a:schemeClr val="bg1"/>
          </a:solidFill>
          <a:ln w="110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15993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242E9F7-6722-4EA7-BA34-000F29216F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ECBB26-E0A4-4022-A29E-CE32AD384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1615" y="6356350"/>
            <a:ext cx="2743200" cy="365125"/>
          </a:xfrm>
        </p:spPr>
        <p:txBody>
          <a:bodyPr/>
          <a:lstStyle/>
          <a:p>
            <a:r>
              <a:rPr lang="en-US" dirty="0"/>
              <a:t>0</a:t>
            </a:r>
            <a:fld id="{ACA8D7EE-CC6F-4750-9063-695BDDAE18DA}" type="slidenum">
              <a:rPr lang="en-US" smtClean="0"/>
              <a:pPr/>
              <a:t>2</a:t>
            </a:fld>
            <a:r>
              <a:rPr lang="en-US" dirty="0"/>
              <a:t>/20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72CDBF-2967-4331-A0FE-72AD4869379B}"/>
              </a:ext>
            </a:extLst>
          </p:cNvPr>
          <p:cNvSpPr txBox="1"/>
          <p:nvPr/>
        </p:nvSpPr>
        <p:spPr>
          <a:xfrm>
            <a:off x="5390833" y="1014959"/>
            <a:ext cx="143330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dirty="0">
                <a:solidFill>
                  <a:schemeClr val="accent4"/>
                </a:solidFill>
                <a:latin typeface="+mj-lt"/>
              </a:rPr>
              <a:t>01.</a:t>
            </a:r>
            <a:endParaRPr lang="en-US" sz="54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8E255-7ACC-434F-9A7C-D6BF1879F64F}"/>
              </a:ext>
            </a:extLst>
          </p:cNvPr>
          <p:cNvSpPr txBox="1"/>
          <p:nvPr/>
        </p:nvSpPr>
        <p:spPr>
          <a:xfrm>
            <a:off x="678644" y="528871"/>
            <a:ext cx="400702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+mj-lt"/>
              </a:rPr>
              <a:t>CONTENTS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DA677-AE55-4B0A-8CC1-04B0E8C28DF5}"/>
              </a:ext>
            </a:extLst>
          </p:cNvPr>
          <p:cNvSpPr txBox="1"/>
          <p:nvPr/>
        </p:nvSpPr>
        <p:spPr>
          <a:xfrm>
            <a:off x="5395023" y="1842984"/>
            <a:ext cx="324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Lorem ipsum dolor sit </a:t>
            </a:r>
            <a:r>
              <a:rPr lang="en-US" dirty="0" err="1">
                <a:solidFill>
                  <a:schemeClr val="tx2"/>
                </a:solidFill>
              </a:rPr>
              <a:t>amet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FCB865C-D49B-4F40-B5D1-2750C45EE834}"/>
              </a:ext>
            </a:extLst>
          </p:cNvPr>
          <p:cNvGrpSpPr/>
          <p:nvPr/>
        </p:nvGrpSpPr>
        <p:grpSpPr>
          <a:xfrm>
            <a:off x="337185" y="243788"/>
            <a:ext cx="481444" cy="104878"/>
            <a:chOff x="1062841" y="3207408"/>
            <a:chExt cx="1017222" cy="22159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CAE1A7-74E2-4C75-B7B0-4FCCF144EF47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D158E1-69EC-46E1-A147-5BB39374C7EC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23F1A1-C990-4F39-898E-27C74D13DEAE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ABDB04E-0DD7-4693-BAB7-D4A63CC32F80}"/>
              </a:ext>
            </a:extLst>
          </p:cNvPr>
          <p:cNvSpPr txBox="1"/>
          <p:nvPr/>
        </p:nvSpPr>
        <p:spPr>
          <a:xfrm>
            <a:off x="5395023" y="1544474"/>
            <a:ext cx="324565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ABOUT 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3BA280-54A9-4826-A570-292FF7139791}"/>
              </a:ext>
            </a:extLst>
          </p:cNvPr>
          <p:cNvSpPr txBox="1"/>
          <p:nvPr/>
        </p:nvSpPr>
        <p:spPr>
          <a:xfrm>
            <a:off x="5390833" y="2341424"/>
            <a:ext cx="143330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dirty="0">
                <a:solidFill>
                  <a:schemeClr val="accent4"/>
                </a:solidFill>
                <a:latin typeface="+mj-lt"/>
              </a:rPr>
              <a:t>02.</a:t>
            </a:r>
            <a:endParaRPr lang="en-US" sz="54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9ADEC6-A538-4C7B-8CC4-6CD7F00BFE2C}"/>
              </a:ext>
            </a:extLst>
          </p:cNvPr>
          <p:cNvSpPr txBox="1"/>
          <p:nvPr/>
        </p:nvSpPr>
        <p:spPr>
          <a:xfrm>
            <a:off x="5395023" y="3169449"/>
            <a:ext cx="324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Lorem ipsum dolor sit </a:t>
            </a:r>
            <a:r>
              <a:rPr lang="en-US" dirty="0" err="1">
                <a:solidFill>
                  <a:schemeClr val="tx2"/>
                </a:solidFill>
              </a:rPr>
              <a:t>amet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9970A5-2B8C-4C95-8928-DA2A3F0B1E8D}"/>
              </a:ext>
            </a:extLst>
          </p:cNvPr>
          <p:cNvSpPr txBox="1"/>
          <p:nvPr/>
        </p:nvSpPr>
        <p:spPr>
          <a:xfrm>
            <a:off x="5395023" y="2870939"/>
            <a:ext cx="324565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ABOUT 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B430C6-B46A-498C-88B5-48CBF92B2B57}"/>
              </a:ext>
            </a:extLst>
          </p:cNvPr>
          <p:cNvSpPr txBox="1"/>
          <p:nvPr/>
        </p:nvSpPr>
        <p:spPr>
          <a:xfrm>
            <a:off x="5390833" y="3753927"/>
            <a:ext cx="143330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dirty="0">
                <a:solidFill>
                  <a:schemeClr val="accent4"/>
                </a:solidFill>
                <a:latin typeface="+mj-lt"/>
              </a:rPr>
              <a:t>03.</a:t>
            </a:r>
            <a:endParaRPr lang="en-US" sz="54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F58D07-9C60-4AF1-82D4-DC3EDFAA9605}"/>
              </a:ext>
            </a:extLst>
          </p:cNvPr>
          <p:cNvSpPr txBox="1"/>
          <p:nvPr/>
        </p:nvSpPr>
        <p:spPr>
          <a:xfrm>
            <a:off x="5395023" y="4581952"/>
            <a:ext cx="324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Lorem ipsum dolor sit </a:t>
            </a:r>
            <a:r>
              <a:rPr lang="en-US" dirty="0" err="1">
                <a:solidFill>
                  <a:schemeClr val="tx2"/>
                </a:solidFill>
              </a:rPr>
              <a:t>amet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9B78FA-3091-4812-B250-CAB1EB6D067C}"/>
              </a:ext>
            </a:extLst>
          </p:cNvPr>
          <p:cNvSpPr txBox="1"/>
          <p:nvPr/>
        </p:nvSpPr>
        <p:spPr>
          <a:xfrm>
            <a:off x="5395023" y="4283442"/>
            <a:ext cx="324565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ABOUT US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AC5460-6B49-4521-8ED0-27F2C1BB47BC}"/>
              </a:ext>
            </a:extLst>
          </p:cNvPr>
          <p:cNvSpPr txBox="1"/>
          <p:nvPr/>
        </p:nvSpPr>
        <p:spPr>
          <a:xfrm>
            <a:off x="5390833" y="5158993"/>
            <a:ext cx="143330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dirty="0">
                <a:solidFill>
                  <a:schemeClr val="accent4"/>
                </a:solidFill>
                <a:latin typeface="+mj-lt"/>
              </a:rPr>
              <a:t>04.</a:t>
            </a:r>
            <a:endParaRPr lang="en-US" sz="54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74857F-77C8-47FE-8708-54946E8D451C}"/>
              </a:ext>
            </a:extLst>
          </p:cNvPr>
          <p:cNvSpPr txBox="1"/>
          <p:nvPr/>
        </p:nvSpPr>
        <p:spPr>
          <a:xfrm>
            <a:off x="5395023" y="5987018"/>
            <a:ext cx="324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Lorem ipsum dolor sit </a:t>
            </a:r>
            <a:r>
              <a:rPr lang="en-US" dirty="0" err="1">
                <a:solidFill>
                  <a:schemeClr val="tx2"/>
                </a:solidFill>
              </a:rPr>
              <a:t>amet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842E36-30DD-42F7-AFA6-8C52BD7B093C}"/>
              </a:ext>
            </a:extLst>
          </p:cNvPr>
          <p:cNvSpPr txBox="1"/>
          <p:nvPr/>
        </p:nvSpPr>
        <p:spPr>
          <a:xfrm>
            <a:off x="5395023" y="5688508"/>
            <a:ext cx="324565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ABOUT US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99E692-63D5-4500-B397-171401478DC8}"/>
              </a:ext>
            </a:extLst>
          </p:cNvPr>
          <p:cNvSpPr/>
          <p:nvPr/>
        </p:nvSpPr>
        <p:spPr>
          <a:xfrm>
            <a:off x="11854814" y="1259840"/>
            <a:ext cx="337185" cy="5598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37F5C1F6-716E-4A23-A460-FEE22B428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Spring 2021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06170D3-C7DF-4C07-95D8-BF5C0E88FE1D}"/>
              </a:ext>
            </a:extLst>
          </p:cNvPr>
          <p:cNvSpPr/>
          <p:nvPr/>
        </p:nvSpPr>
        <p:spPr>
          <a:xfrm>
            <a:off x="4365274" y="1624193"/>
            <a:ext cx="640782" cy="6407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14288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C5E6D0-A715-4856-87E1-B0BB397D5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A8D7EE-CC6F-4750-9063-695BDDAE18DA}" type="slidenum">
              <a:rPr lang="en-US" smtClean="0"/>
              <a:pPr/>
              <a:t>20</a:t>
            </a:fld>
            <a:r>
              <a:rPr lang="en-US" dirty="0"/>
              <a:t>/20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D89BF-63B9-4BB4-B6F6-33FFECAF1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Spring 2021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D548AD-8EFA-4702-A4A7-0CD4732D3940}"/>
              </a:ext>
            </a:extLst>
          </p:cNvPr>
          <p:cNvSpPr txBox="1"/>
          <p:nvPr/>
        </p:nvSpPr>
        <p:spPr>
          <a:xfrm>
            <a:off x="4183930" y="3620479"/>
            <a:ext cx="5498550" cy="9233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5400" dirty="0">
                <a:solidFill>
                  <a:schemeClr val="tx2"/>
                </a:solidFill>
                <a:latin typeface="+mj-lt"/>
              </a:rPr>
              <a:t>Thank you.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F28425-14FF-4D9D-8363-0F919A257A11}"/>
              </a:ext>
            </a:extLst>
          </p:cNvPr>
          <p:cNvSpPr txBox="1"/>
          <p:nvPr/>
        </p:nvSpPr>
        <p:spPr>
          <a:xfrm>
            <a:off x="4183930" y="4543809"/>
            <a:ext cx="5498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Business Company 2021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C22400-7BCF-43F4-A3F9-E5E9AD4F83D6}"/>
              </a:ext>
            </a:extLst>
          </p:cNvPr>
          <p:cNvGrpSpPr/>
          <p:nvPr/>
        </p:nvGrpSpPr>
        <p:grpSpPr>
          <a:xfrm>
            <a:off x="337185" y="243788"/>
            <a:ext cx="481444" cy="104878"/>
            <a:chOff x="1062841" y="3207408"/>
            <a:chExt cx="1017222" cy="22159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1395FD1-2AAD-4C7E-A486-8213D0988B72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88FC5D6-9B51-4BDD-8F05-4F0344040101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72938A8-52A0-482B-84CA-415C3536365A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B08478-70B2-4284-B615-0490A89C276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1657703" y="3254488"/>
            <a:ext cx="0" cy="164477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61CFB8E-02B6-4FBE-AA46-31661082C35A}"/>
              </a:ext>
            </a:extLst>
          </p:cNvPr>
          <p:cNvSpPr/>
          <p:nvPr/>
        </p:nvSpPr>
        <p:spPr>
          <a:xfrm>
            <a:off x="11634843" y="2405175"/>
            <a:ext cx="45719" cy="8493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2490C1-3286-4B28-A621-158A01B1F859}"/>
              </a:ext>
            </a:extLst>
          </p:cNvPr>
          <p:cNvSpPr/>
          <p:nvPr/>
        </p:nvSpPr>
        <p:spPr>
          <a:xfrm>
            <a:off x="337185" y="1270001"/>
            <a:ext cx="2882262" cy="558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99383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88AC8-BD22-4DF1-9687-33A21A64B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1615" y="6356350"/>
            <a:ext cx="2743200" cy="365125"/>
          </a:xfrm>
        </p:spPr>
        <p:txBody>
          <a:bodyPr/>
          <a:lstStyle/>
          <a:p>
            <a:r>
              <a:rPr lang="en-US" dirty="0"/>
              <a:t>0</a:t>
            </a:r>
            <a:fld id="{ACA8D7EE-CC6F-4750-9063-695BDDAE18DA}" type="slidenum">
              <a:rPr lang="en-US" smtClean="0"/>
              <a:pPr/>
              <a:t>3</a:t>
            </a:fld>
            <a:r>
              <a:rPr lang="en-US" dirty="0"/>
              <a:t>/20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3544771-E42A-4DA8-83EE-C9D372BA9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Spring 2021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1BA5FD-8680-4905-8E99-3FA497E84FFF}"/>
              </a:ext>
            </a:extLst>
          </p:cNvPr>
          <p:cNvSpPr txBox="1"/>
          <p:nvPr/>
        </p:nvSpPr>
        <p:spPr>
          <a:xfrm>
            <a:off x="6475188" y="2232630"/>
            <a:ext cx="3824140" cy="9233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5400" dirty="0">
                <a:solidFill>
                  <a:schemeClr val="tx2"/>
                </a:solidFill>
                <a:latin typeface="+mj-lt"/>
              </a:rPr>
              <a:t>Hello,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6B3D32-096C-4D77-B972-02B863E0CA32}"/>
              </a:ext>
            </a:extLst>
          </p:cNvPr>
          <p:cNvSpPr txBox="1"/>
          <p:nvPr/>
        </p:nvSpPr>
        <p:spPr>
          <a:xfrm>
            <a:off x="6475188" y="3155960"/>
            <a:ext cx="3824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Welcome to Business Company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D73A9E-687A-4BA1-BC4E-17753C024327}"/>
              </a:ext>
            </a:extLst>
          </p:cNvPr>
          <p:cNvGrpSpPr/>
          <p:nvPr/>
        </p:nvGrpSpPr>
        <p:grpSpPr>
          <a:xfrm>
            <a:off x="337185" y="243788"/>
            <a:ext cx="481444" cy="104878"/>
            <a:chOff x="1062841" y="3207408"/>
            <a:chExt cx="1017222" cy="22159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1A0AD42-BE13-438C-B00A-5428F302DC45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FE8EFB2-B049-418A-B1FE-E1281F5CDE22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D00C713-8C34-4610-AC48-192B315C9BDB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717ED71-C196-4463-9682-A51E7D762C6D}"/>
              </a:ext>
            </a:extLst>
          </p:cNvPr>
          <p:cNvSpPr/>
          <p:nvPr/>
        </p:nvSpPr>
        <p:spPr>
          <a:xfrm>
            <a:off x="336550" y="2232630"/>
            <a:ext cx="5027930" cy="46253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0DE743-033A-4BAA-B045-DB4D3B29BA13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1657703" y="3254488"/>
            <a:ext cx="0" cy="164477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8D0FCEA-DBB4-4D46-86CF-A343D26DAF87}"/>
              </a:ext>
            </a:extLst>
          </p:cNvPr>
          <p:cNvSpPr/>
          <p:nvPr/>
        </p:nvSpPr>
        <p:spPr>
          <a:xfrm>
            <a:off x="11634843" y="2405175"/>
            <a:ext cx="45719" cy="8493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71454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C1391A-D0F0-4684-AA8A-779652FD26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93245C-DCB9-4FC6-BDAB-4067671D4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0</a:t>
            </a:r>
            <a:fld id="{ACA8D7EE-CC6F-4750-9063-695BDDAE18DA}" type="slidenum">
              <a:rPr lang="en-US" smtClean="0"/>
              <a:pPr/>
              <a:t>4</a:t>
            </a:fld>
            <a:r>
              <a:rPr lang="en-US" dirty="0"/>
              <a:t>/20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051BD-0A05-4DA5-BF80-E2FFB03DD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Spring 2021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039F622-3353-4002-91B2-FAF2AE0DDCC7}"/>
              </a:ext>
            </a:extLst>
          </p:cNvPr>
          <p:cNvGrpSpPr/>
          <p:nvPr/>
        </p:nvGrpSpPr>
        <p:grpSpPr>
          <a:xfrm>
            <a:off x="337185" y="243788"/>
            <a:ext cx="481444" cy="104878"/>
            <a:chOff x="1062841" y="3207408"/>
            <a:chExt cx="1017222" cy="22159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2298622-8511-4540-8AF7-23D8DBE69DE1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AB7CA1-79B7-45C6-AE6D-4C4880590753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28B6C9C-9619-458F-A019-52F2C686A20F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2975AFB-F2C6-4EF6-9C22-BD038CC12B6F}"/>
              </a:ext>
            </a:extLst>
          </p:cNvPr>
          <p:cNvSpPr txBox="1"/>
          <p:nvPr/>
        </p:nvSpPr>
        <p:spPr>
          <a:xfrm>
            <a:off x="523815" y="944881"/>
            <a:ext cx="3245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About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08450A-0B05-48F6-8E9D-9A85E3D81A16}"/>
              </a:ext>
            </a:extLst>
          </p:cNvPr>
          <p:cNvSpPr txBox="1"/>
          <p:nvPr/>
        </p:nvSpPr>
        <p:spPr>
          <a:xfrm>
            <a:off x="523814" y="1263115"/>
            <a:ext cx="557218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WHO WE 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D0C0F2-C956-4B9E-8283-C76BA79F3FC7}"/>
              </a:ext>
            </a:extLst>
          </p:cNvPr>
          <p:cNvSpPr txBox="1"/>
          <p:nvPr/>
        </p:nvSpPr>
        <p:spPr>
          <a:xfrm>
            <a:off x="523814" y="1842984"/>
            <a:ext cx="5572186" cy="84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2"/>
                </a:solidFill>
              </a:rPr>
              <a:t>Lorem ipsum dolor sit </a:t>
            </a:r>
            <a:r>
              <a:rPr lang="en-US" sz="1400" dirty="0" err="1">
                <a:solidFill>
                  <a:schemeClr val="tx2"/>
                </a:solidFill>
              </a:rPr>
              <a:t>amet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consectetuer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adipiscing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elit</a:t>
            </a:r>
            <a:r>
              <a:rPr lang="en-US" sz="1400" dirty="0">
                <a:solidFill>
                  <a:schemeClr val="tx2"/>
                </a:solidFill>
              </a:rPr>
              <a:t>. Aenean </a:t>
            </a:r>
            <a:r>
              <a:rPr lang="en-US" sz="1400" dirty="0" err="1">
                <a:solidFill>
                  <a:schemeClr val="tx2"/>
                </a:solidFill>
              </a:rPr>
              <a:t>commodo</a:t>
            </a:r>
            <a:r>
              <a:rPr lang="en-US" sz="1400" dirty="0">
                <a:solidFill>
                  <a:schemeClr val="tx2"/>
                </a:solidFill>
              </a:rPr>
              <a:t> ligula </a:t>
            </a:r>
            <a:r>
              <a:rPr lang="en-US" sz="1400" dirty="0" err="1">
                <a:solidFill>
                  <a:schemeClr val="tx2"/>
                </a:solidFill>
              </a:rPr>
              <a:t>eget</a:t>
            </a:r>
            <a:r>
              <a:rPr lang="en-US" sz="1400" dirty="0">
                <a:solidFill>
                  <a:schemeClr val="tx2"/>
                </a:solidFill>
              </a:rPr>
              <a:t> dolor. Aenean </a:t>
            </a:r>
            <a:r>
              <a:rPr lang="en-US" sz="1400" dirty="0" err="1">
                <a:solidFill>
                  <a:schemeClr val="tx2"/>
                </a:solidFill>
              </a:rPr>
              <a:t>massa</a:t>
            </a:r>
            <a:r>
              <a:rPr lang="en-US" sz="1400" dirty="0">
                <a:solidFill>
                  <a:schemeClr val="tx2"/>
                </a:solidFill>
              </a:rPr>
              <a:t> cum sociis </a:t>
            </a:r>
            <a:r>
              <a:rPr lang="en-US" sz="1400" dirty="0" err="1">
                <a:solidFill>
                  <a:schemeClr val="tx2"/>
                </a:solidFill>
              </a:rPr>
              <a:t>natoque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penatibus</a:t>
            </a:r>
            <a:r>
              <a:rPr lang="en-US" sz="1400" dirty="0">
                <a:solidFill>
                  <a:schemeClr val="tx2"/>
                </a:solidFill>
              </a:rPr>
              <a:t> et </a:t>
            </a:r>
            <a:r>
              <a:rPr lang="en-US" sz="1400" dirty="0" err="1">
                <a:solidFill>
                  <a:schemeClr val="tx2"/>
                </a:solidFill>
              </a:rPr>
              <a:t>magnis</a:t>
            </a:r>
            <a:r>
              <a:rPr lang="en-US" sz="1400" dirty="0">
                <a:solidFill>
                  <a:schemeClr val="tx2"/>
                </a:solidFill>
              </a:rPr>
              <a:t> dis parturient </a:t>
            </a:r>
            <a:r>
              <a:rPr lang="en-US" sz="1400" dirty="0" err="1">
                <a:solidFill>
                  <a:schemeClr val="tx2"/>
                </a:solidFill>
              </a:rPr>
              <a:t>montes</a:t>
            </a:r>
            <a:r>
              <a:rPr lang="en-US" sz="1400" dirty="0">
                <a:solidFill>
                  <a:schemeClr val="tx2"/>
                </a:solidFill>
              </a:rPr>
              <a:t>. </a:t>
            </a:r>
            <a:r>
              <a:rPr lang="en-US" sz="1400" dirty="0" err="1">
                <a:solidFill>
                  <a:schemeClr val="tx2"/>
                </a:solidFill>
              </a:rPr>
              <a:t>Oleguer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accusien</a:t>
            </a:r>
            <a:r>
              <a:rPr lang="en-US" sz="14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A3B37A-6A2F-4A02-8FD3-771895097E1B}"/>
              </a:ext>
            </a:extLst>
          </p:cNvPr>
          <p:cNvSpPr txBox="1"/>
          <p:nvPr/>
        </p:nvSpPr>
        <p:spPr>
          <a:xfrm>
            <a:off x="523814" y="4839622"/>
            <a:ext cx="2556569" cy="84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chemeClr val="accent1"/>
                </a:solidFill>
              </a:rPr>
              <a:t>Consectetuer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adipiscing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elit</a:t>
            </a:r>
            <a:r>
              <a:rPr lang="en-US" sz="1400" dirty="0">
                <a:solidFill>
                  <a:schemeClr val="accent1"/>
                </a:solidFill>
              </a:rPr>
              <a:t>. Aenean </a:t>
            </a:r>
            <a:r>
              <a:rPr lang="en-US" sz="1400" dirty="0" err="1">
                <a:solidFill>
                  <a:schemeClr val="accent1"/>
                </a:solidFill>
              </a:rPr>
              <a:t>commodo</a:t>
            </a:r>
            <a:r>
              <a:rPr lang="en-US" sz="1400" dirty="0">
                <a:solidFill>
                  <a:schemeClr val="accent1"/>
                </a:solidFill>
              </a:rPr>
              <a:t> ligula </a:t>
            </a:r>
            <a:r>
              <a:rPr lang="en-US" sz="1400" dirty="0" err="1">
                <a:solidFill>
                  <a:schemeClr val="accent1"/>
                </a:solidFill>
              </a:rPr>
              <a:t>eget</a:t>
            </a:r>
            <a:r>
              <a:rPr lang="en-US" sz="1400" dirty="0">
                <a:solidFill>
                  <a:schemeClr val="accent1"/>
                </a:solidFill>
              </a:rPr>
              <a:t> dolor.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428F43-76CF-4DFF-B5C4-B529D6D56E74}"/>
              </a:ext>
            </a:extLst>
          </p:cNvPr>
          <p:cNvSpPr txBox="1"/>
          <p:nvPr/>
        </p:nvSpPr>
        <p:spPr>
          <a:xfrm>
            <a:off x="3539431" y="4839622"/>
            <a:ext cx="2556569" cy="84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chemeClr val="accent1"/>
                </a:solidFill>
              </a:rPr>
              <a:t>Consectetuer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adipiscing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elit</a:t>
            </a:r>
            <a:r>
              <a:rPr lang="en-US" sz="1400" dirty="0">
                <a:solidFill>
                  <a:schemeClr val="accent1"/>
                </a:solidFill>
              </a:rPr>
              <a:t>. Aenean </a:t>
            </a:r>
            <a:r>
              <a:rPr lang="en-US" sz="1400" dirty="0" err="1">
                <a:solidFill>
                  <a:schemeClr val="accent1"/>
                </a:solidFill>
              </a:rPr>
              <a:t>commodo</a:t>
            </a:r>
            <a:r>
              <a:rPr lang="en-US" sz="1400" dirty="0">
                <a:solidFill>
                  <a:schemeClr val="accent1"/>
                </a:solidFill>
              </a:rPr>
              <a:t> ligula </a:t>
            </a:r>
            <a:r>
              <a:rPr lang="en-US" sz="1400" dirty="0" err="1">
                <a:solidFill>
                  <a:schemeClr val="accent1"/>
                </a:solidFill>
              </a:rPr>
              <a:t>eget</a:t>
            </a:r>
            <a:r>
              <a:rPr lang="en-US" sz="1400" dirty="0">
                <a:solidFill>
                  <a:schemeClr val="accent1"/>
                </a:solidFill>
              </a:rPr>
              <a:t> dolor.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03317D-37F0-466E-B92C-1AB4C1CAC0B4}"/>
              </a:ext>
            </a:extLst>
          </p:cNvPr>
          <p:cNvSpPr txBox="1"/>
          <p:nvPr/>
        </p:nvSpPr>
        <p:spPr>
          <a:xfrm>
            <a:off x="523814" y="3932893"/>
            <a:ext cx="143330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dirty="0">
                <a:solidFill>
                  <a:schemeClr val="accent4"/>
                </a:solidFill>
                <a:latin typeface="+mj-lt"/>
              </a:rPr>
              <a:t>01.</a:t>
            </a:r>
            <a:endParaRPr lang="en-US" sz="54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3B6137-75C7-44FB-96C8-6762214F3A7B}"/>
              </a:ext>
            </a:extLst>
          </p:cNvPr>
          <p:cNvSpPr txBox="1"/>
          <p:nvPr/>
        </p:nvSpPr>
        <p:spPr>
          <a:xfrm>
            <a:off x="3539431" y="3932893"/>
            <a:ext cx="143330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dirty="0">
                <a:solidFill>
                  <a:schemeClr val="accent4"/>
                </a:solidFill>
                <a:latin typeface="+mj-lt"/>
              </a:rPr>
              <a:t>02.</a:t>
            </a:r>
            <a:endParaRPr lang="en-US" sz="54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77E830-4904-4316-A645-EE59F1F1CA13}"/>
              </a:ext>
            </a:extLst>
          </p:cNvPr>
          <p:cNvSpPr/>
          <p:nvPr/>
        </p:nvSpPr>
        <p:spPr>
          <a:xfrm>
            <a:off x="7185946" y="1842984"/>
            <a:ext cx="640782" cy="6407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654340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C0BDCD1-7181-4885-97F6-A47A301C15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61A92C-9BE3-42CD-B545-F8673FB3D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US" dirty="0"/>
              <a:t>0</a:t>
            </a:r>
            <a:fld id="{ACA8D7EE-CC6F-4750-9063-695BDDAE18DA}" type="slidenum">
              <a:rPr lang="en-US" smtClean="0"/>
              <a:pPr algn="l"/>
              <a:t>5</a:t>
            </a:fld>
            <a:r>
              <a:rPr lang="en-US" dirty="0"/>
              <a:t>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3731A-30FA-4C0B-AF05-A9B762A0D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Spring 2021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1802B1B-B6BF-4018-9338-AE483BFBD7D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C673B-9AE5-4C5F-9EEC-64B2625012F9}"/>
              </a:ext>
            </a:extLst>
          </p:cNvPr>
          <p:cNvSpPr txBox="1"/>
          <p:nvPr/>
        </p:nvSpPr>
        <p:spPr>
          <a:xfrm>
            <a:off x="523815" y="944881"/>
            <a:ext cx="3245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About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9E167-C19D-4140-B70C-B70477089ABF}"/>
              </a:ext>
            </a:extLst>
          </p:cNvPr>
          <p:cNvSpPr txBox="1"/>
          <p:nvPr/>
        </p:nvSpPr>
        <p:spPr>
          <a:xfrm>
            <a:off x="523814" y="1263115"/>
            <a:ext cx="4866333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COMPANY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85932A-AB13-4DD8-83B2-574F87A42B92}"/>
              </a:ext>
            </a:extLst>
          </p:cNvPr>
          <p:cNvSpPr txBox="1"/>
          <p:nvPr/>
        </p:nvSpPr>
        <p:spPr>
          <a:xfrm>
            <a:off x="523814" y="1842984"/>
            <a:ext cx="5572186" cy="84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2"/>
                </a:solidFill>
              </a:rPr>
              <a:t>Lorem ipsum dolor sit </a:t>
            </a:r>
            <a:r>
              <a:rPr lang="en-US" sz="1400" dirty="0" err="1">
                <a:solidFill>
                  <a:schemeClr val="tx2"/>
                </a:solidFill>
              </a:rPr>
              <a:t>amet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consectetuer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adipiscing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elit</a:t>
            </a:r>
            <a:r>
              <a:rPr lang="en-US" sz="1400" dirty="0">
                <a:solidFill>
                  <a:schemeClr val="tx2"/>
                </a:solidFill>
              </a:rPr>
              <a:t>. Aenean </a:t>
            </a:r>
            <a:r>
              <a:rPr lang="en-US" sz="1400" dirty="0" err="1">
                <a:solidFill>
                  <a:schemeClr val="tx2"/>
                </a:solidFill>
              </a:rPr>
              <a:t>commodo</a:t>
            </a:r>
            <a:r>
              <a:rPr lang="en-US" sz="1400" dirty="0">
                <a:solidFill>
                  <a:schemeClr val="tx2"/>
                </a:solidFill>
              </a:rPr>
              <a:t> ligula </a:t>
            </a:r>
            <a:r>
              <a:rPr lang="en-US" sz="1400" dirty="0" err="1">
                <a:solidFill>
                  <a:schemeClr val="tx2"/>
                </a:solidFill>
              </a:rPr>
              <a:t>eget</a:t>
            </a:r>
            <a:r>
              <a:rPr lang="en-US" sz="1400" dirty="0">
                <a:solidFill>
                  <a:schemeClr val="tx2"/>
                </a:solidFill>
              </a:rPr>
              <a:t> dolor. Aenean </a:t>
            </a:r>
            <a:r>
              <a:rPr lang="en-US" sz="1400" dirty="0" err="1">
                <a:solidFill>
                  <a:schemeClr val="tx2"/>
                </a:solidFill>
              </a:rPr>
              <a:t>massa</a:t>
            </a:r>
            <a:r>
              <a:rPr lang="en-US" sz="1400" dirty="0">
                <a:solidFill>
                  <a:schemeClr val="tx2"/>
                </a:solidFill>
              </a:rPr>
              <a:t> cum sociis </a:t>
            </a:r>
            <a:r>
              <a:rPr lang="en-US" sz="1400" dirty="0" err="1">
                <a:solidFill>
                  <a:schemeClr val="tx2"/>
                </a:solidFill>
              </a:rPr>
              <a:t>natoque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penatibus</a:t>
            </a:r>
            <a:r>
              <a:rPr lang="en-US" sz="1400" dirty="0">
                <a:solidFill>
                  <a:schemeClr val="tx2"/>
                </a:solidFill>
              </a:rPr>
              <a:t> et </a:t>
            </a:r>
            <a:r>
              <a:rPr lang="en-US" sz="1400" dirty="0" err="1">
                <a:solidFill>
                  <a:schemeClr val="tx2"/>
                </a:solidFill>
              </a:rPr>
              <a:t>magnis</a:t>
            </a:r>
            <a:r>
              <a:rPr lang="en-US" sz="1400" dirty="0">
                <a:solidFill>
                  <a:schemeClr val="tx2"/>
                </a:solidFill>
              </a:rPr>
              <a:t> dis parturient </a:t>
            </a:r>
            <a:r>
              <a:rPr lang="en-US" sz="1400" dirty="0" err="1">
                <a:solidFill>
                  <a:schemeClr val="tx2"/>
                </a:solidFill>
              </a:rPr>
              <a:t>montes</a:t>
            </a:r>
            <a:r>
              <a:rPr lang="en-US" sz="1400" dirty="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22CCFE-3216-4E32-AA6E-F156839EC675}"/>
              </a:ext>
            </a:extLst>
          </p:cNvPr>
          <p:cNvGrpSpPr/>
          <p:nvPr/>
        </p:nvGrpSpPr>
        <p:grpSpPr>
          <a:xfrm>
            <a:off x="337185" y="243788"/>
            <a:ext cx="481444" cy="104878"/>
            <a:chOff x="1062841" y="3207408"/>
            <a:chExt cx="1017222" cy="22159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237A89A-337C-4E22-BB83-F93037B434FF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CE9ED03-1BF4-4AC5-AA6B-922E528DF218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FA22409-0549-47B9-A834-9A95B57DCBE4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4F85-8553-46BB-81FF-FC1F348CD211}"/>
              </a:ext>
            </a:extLst>
          </p:cNvPr>
          <p:cNvSpPr/>
          <p:nvPr/>
        </p:nvSpPr>
        <p:spPr>
          <a:xfrm>
            <a:off x="336550" y="3931920"/>
            <a:ext cx="3410696" cy="23195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F93450-F1D3-491C-9FD4-BBD502BEBED0}"/>
              </a:ext>
            </a:extLst>
          </p:cNvPr>
          <p:cNvSpPr/>
          <p:nvPr/>
        </p:nvSpPr>
        <p:spPr>
          <a:xfrm>
            <a:off x="8102140" y="1404389"/>
            <a:ext cx="640782" cy="6407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85658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E1041A-2C50-4C84-8B36-B203CC8F1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1616" y="6356350"/>
            <a:ext cx="2743200" cy="365125"/>
          </a:xfrm>
        </p:spPr>
        <p:txBody>
          <a:bodyPr/>
          <a:lstStyle/>
          <a:p>
            <a:r>
              <a:rPr lang="en-US" dirty="0"/>
              <a:t>0</a:t>
            </a:r>
            <a:fld id="{ACA8D7EE-CC6F-4750-9063-695BDDAE18DA}" type="slidenum">
              <a:rPr lang="en-US" smtClean="0"/>
              <a:pPr/>
              <a:t>6</a:t>
            </a:fld>
            <a:r>
              <a:rPr lang="en-US" dirty="0"/>
              <a:t>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9C8BC-EC00-477A-8B24-A6181149F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13999" y="113665"/>
            <a:ext cx="1440815" cy="365125"/>
          </a:xfrm>
        </p:spPr>
        <p:txBody>
          <a:bodyPr/>
          <a:lstStyle/>
          <a:p>
            <a:r>
              <a:rPr lang="en-US"/>
              <a:t>Spring 2021</a:t>
            </a:r>
            <a:endParaRPr 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CD754D05-A7F5-4898-8EAC-588B8625F95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C26A113A-BB9F-4DBD-AC49-AEC230A39D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049AAE9A-3DDA-4D17-B802-01E98DA82C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42424C-939A-4DCE-8778-1E5E28B19819}"/>
              </a:ext>
            </a:extLst>
          </p:cNvPr>
          <p:cNvSpPr txBox="1"/>
          <p:nvPr/>
        </p:nvSpPr>
        <p:spPr>
          <a:xfrm>
            <a:off x="523815" y="3744362"/>
            <a:ext cx="3245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About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FF0597-68FE-461E-8BC8-B0584FA3961A}"/>
              </a:ext>
            </a:extLst>
          </p:cNvPr>
          <p:cNvSpPr txBox="1"/>
          <p:nvPr/>
        </p:nvSpPr>
        <p:spPr>
          <a:xfrm>
            <a:off x="523814" y="4062596"/>
            <a:ext cx="557218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THE TEAM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A1C424-9C4C-4978-B04F-FFE78EDA3D86}"/>
              </a:ext>
            </a:extLst>
          </p:cNvPr>
          <p:cNvSpPr txBox="1"/>
          <p:nvPr/>
        </p:nvSpPr>
        <p:spPr>
          <a:xfrm>
            <a:off x="523814" y="4642465"/>
            <a:ext cx="4856708" cy="84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chemeClr val="tx2"/>
                </a:solidFill>
              </a:rPr>
              <a:t>Consectetuer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adipiscing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elit</a:t>
            </a:r>
            <a:r>
              <a:rPr lang="en-US" sz="1400" dirty="0">
                <a:solidFill>
                  <a:schemeClr val="tx2"/>
                </a:solidFill>
              </a:rPr>
              <a:t>. Aenean </a:t>
            </a:r>
            <a:r>
              <a:rPr lang="en-US" sz="1400" dirty="0" err="1">
                <a:solidFill>
                  <a:schemeClr val="tx2"/>
                </a:solidFill>
              </a:rPr>
              <a:t>commodo</a:t>
            </a:r>
            <a:r>
              <a:rPr lang="en-US" sz="1400" dirty="0">
                <a:solidFill>
                  <a:schemeClr val="tx2"/>
                </a:solidFill>
              </a:rPr>
              <a:t> ligula </a:t>
            </a:r>
            <a:r>
              <a:rPr lang="en-US" sz="1400" dirty="0" err="1">
                <a:solidFill>
                  <a:schemeClr val="tx2"/>
                </a:solidFill>
              </a:rPr>
              <a:t>eget</a:t>
            </a:r>
            <a:r>
              <a:rPr lang="en-US" sz="1400" dirty="0">
                <a:solidFill>
                  <a:schemeClr val="tx2"/>
                </a:solidFill>
              </a:rPr>
              <a:t> dolor. Aenean </a:t>
            </a:r>
            <a:r>
              <a:rPr lang="en-US" sz="1400" dirty="0" err="1">
                <a:solidFill>
                  <a:schemeClr val="tx2"/>
                </a:solidFill>
              </a:rPr>
              <a:t>massa</a:t>
            </a:r>
            <a:r>
              <a:rPr lang="en-US" sz="1400" dirty="0">
                <a:solidFill>
                  <a:schemeClr val="tx2"/>
                </a:solidFill>
              </a:rPr>
              <a:t> cum sociis </a:t>
            </a:r>
            <a:r>
              <a:rPr lang="en-US" sz="1400" dirty="0" err="1">
                <a:solidFill>
                  <a:schemeClr val="tx2"/>
                </a:solidFill>
              </a:rPr>
              <a:t>natoque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penatibus</a:t>
            </a:r>
            <a:r>
              <a:rPr lang="en-US" sz="1400" dirty="0">
                <a:solidFill>
                  <a:schemeClr val="tx2"/>
                </a:solidFill>
              </a:rPr>
              <a:t> et </a:t>
            </a:r>
            <a:r>
              <a:rPr lang="en-US" sz="1400" dirty="0" err="1">
                <a:solidFill>
                  <a:schemeClr val="tx2"/>
                </a:solidFill>
              </a:rPr>
              <a:t>magnis</a:t>
            </a:r>
            <a:r>
              <a:rPr lang="en-US" sz="1400" dirty="0">
                <a:solidFill>
                  <a:schemeClr val="tx2"/>
                </a:solidFill>
              </a:rPr>
              <a:t> dis parturient </a:t>
            </a:r>
            <a:r>
              <a:rPr lang="en-US" sz="1400" dirty="0" err="1">
                <a:solidFill>
                  <a:schemeClr val="tx2"/>
                </a:solidFill>
              </a:rPr>
              <a:t>montesorri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consetta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dividen</a:t>
            </a:r>
            <a:r>
              <a:rPr lang="en-US" sz="14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4D548B3-9BCE-489E-8FBF-66039419B27E}"/>
              </a:ext>
            </a:extLst>
          </p:cNvPr>
          <p:cNvSpPr/>
          <p:nvPr/>
        </p:nvSpPr>
        <p:spPr>
          <a:xfrm>
            <a:off x="8714956" y="2867878"/>
            <a:ext cx="640782" cy="6407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4998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E92BB1-5531-422C-9635-10A58CE8F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1616" y="6356350"/>
            <a:ext cx="2743200" cy="365125"/>
          </a:xfrm>
        </p:spPr>
        <p:txBody>
          <a:bodyPr/>
          <a:lstStyle/>
          <a:p>
            <a:r>
              <a:rPr lang="en-US" dirty="0"/>
              <a:t>0</a:t>
            </a:r>
            <a:fld id="{ACA8D7EE-CC6F-4750-9063-695BDDAE18DA}" type="slidenum">
              <a:rPr lang="en-US" smtClean="0"/>
              <a:pPr/>
              <a:t>7</a:t>
            </a:fld>
            <a:r>
              <a:rPr lang="en-US" dirty="0"/>
              <a:t>/20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3FBA8-21B2-4901-9139-E8D3DC5CE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13999" y="113665"/>
            <a:ext cx="1440815" cy="365125"/>
          </a:xfrm>
        </p:spPr>
        <p:txBody>
          <a:bodyPr/>
          <a:lstStyle/>
          <a:p>
            <a:r>
              <a:rPr lang="en-US"/>
              <a:t>Spring 2021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6E4950A-592E-4B8D-86FB-B166AFE2CA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BCD436E7-E38B-4C25-A6C5-F7F3B97B63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EE74E3D2-591E-45D2-9AC6-09CC21844E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025BC5-D765-4F0E-859F-DC8D5777116F}"/>
              </a:ext>
            </a:extLst>
          </p:cNvPr>
          <p:cNvSpPr txBox="1"/>
          <p:nvPr/>
        </p:nvSpPr>
        <p:spPr>
          <a:xfrm>
            <a:off x="523815" y="705875"/>
            <a:ext cx="3245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About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F4A884-29A1-40FD-843C-E6C8F9F2C754}"/>
              </a:ext>
            </a:extLst>
          </p:cNvPr>
          <p:cNvSpPr txBox="1"/>
          <p:nvPr/>
        </p:nvSpPr>
        <p:spPr>
          <a:xfrm>
            <a:off x="523814" y="1024109"/>
            <a:ext cx="4866333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THE EXPERT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DB173B-53ED-47DC-9AEF-53AB84EC6D7A}"/>
              </a:ext>
            </a:extLst>
          </p:cNvPr>
          <p:cNvSpPr txBox="1"/>
          <p:nvPr/>
        </p:nvSpPr>
        <p:spPr>
          <a:xfrm>
            <a:off x="1892968" y="4797635"/>
            <a:ext cx="2361398" cy="84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tx2"/>
                </a:solidFill>
              </a:rPr>
              <a:t>Lorem ipsum dolor sit </a:t>
            </a:r>
            <a:r>
              <a:rPr lang="en-US" sz="1400" dirty="0" err="1">
                <a:solidFill>
                  <a:schemeClr val="tx2"/>
                </a:solidFill>
              </a:rPr>
              <a:t>amet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consectetuer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adipiscing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elit</a:t>
            </a:r>
            <a:r>
              <a:rPr lang="en-US" sz="1400" dirty="0">
                <a:solidFill>
                  <a:schemeClr val="tx2"/>
                </a:solidFill>
              </a:rPr>
              <a:t>.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6C97AF-679D-482C-A0FB-FB7024918C76}"/>
              </a:ext>
            </a:extLst>
          </p:cNvPr>
          <p:cNvGrpSpPr/>
          <p:nvPr/>
        </p:nvGrpSpPr>
        <p:grpSpPr>
          <a:xfrm>
            <a:off x="337185" y="243788"/>
            <a:ext cx="481444" cy="104878"/>
            <a:chOff x="1062841" y="3207408"/>
            <a:chExt cx="1017222" cy="22159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61E9C6-32FD-47EB-B2F5-52C372EE8A42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817FB77-F563-4D47-8848-8A58AEE4A0CF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DAC9B2D-9802-46DC-85E4-862A9545F21C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9592158-84CB-47CD-8351-0DF3BFFCBD0A}"/>
              </a:ext>
            </a:extLst>
          </p:cNvPr>
          <p:cNvSpPr txBox="1"/>
          <p:nvPr/>
        </p:nvSpPr>
        <p:spPr>
          <a:xfrm>
            <a:off x="1892968" y="4312727"/>
            <a:ext cx="236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President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CBA509-B5DF-4C95-918F-58F816825927}"/>
              </a:ext>
            </a:extLst>
          </p:cNvPr>
          <p:cNvSpPr txBox="1"/>
          <p:nvPr/>
        </p:nvSpPr>
        <p:spPr>
          <a:xfrm>
            <a:off x="1892968" y="4014217"/>
            <a:ext cx="2361398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+mj-lt"/>
              </a:rPr>
              <a:t>Steve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Radal</a:t>
            </a:r>
            <a:endParaRPr lang="en-US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C66425-5FB6-420B-B21A-4FE346F4F76B}"/>
              </a:ext>
            </a:extLst>
          </p:cNvPr>
          <p:cNvSpPr txBox="1"/>
          <p:nvPr/>
        </p:nvSpPr>
        <p:spPr>
          <a:xfrm>
            <a:off x="4915301" y="4797635"/>
            <a:ext cx="2361398" cy="84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tx2"/>
                </a:solidFill>
              </a:rPr>
              <a:t>Lorem ipsum dolor sit </a:t>
            </a:r>
            <a:r>
              <a:rPr lang="en-US" sz="1400" dirty="0" err="1">
                <a:solidFill>
                  <a:schemeClr val="tx2"/>
                </a:solidFill>
              </a:rPr>
              <a:t>amet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consectetuer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adipiscing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elit</a:t>
            </a:r>
            <a:r>
              <a:rPr lang="en-US" sz="1400" dirty="0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DBF7DC-BD5C-4C68-97FC-2B4B5A01BB35}"/>
              </a:ext>
            </a:extLst>
          </p:cNvPr>
          <p:cNvSpPr txBox="1"/>
          <p:nvPr/>
        </p:nvSpPr>
        <p:spPr>
          <a:xfrm>
            <a:off x="4915301" y="4312727"/>
            <a:ext cx="236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Vice President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9E1452-75AE-4857-A071-E0182FFB29A3}"/>
              </a:ext>
            </a:extLst>
          </p:cNvPr>
          <p:cNvSpPr txBox="1"/>
          <p:nvPr/>
        </p:nvSpPr>
        <p:spPr>
          <a:xfrm>
            <a:off x="4915301" y="4014217"/>
            <a:ext cx="2361398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+mj-lt"/>
              </a:rPr>
              <a:t>Song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Joo-ki</a:t>
            </a:r>
            <a:endParaRPr lang="en-US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2B6E87-0EE4-4C48-B7D8-2C6B2D9C641E}"/>
              </a:ext>
            </a:extLst>
          </p:cNvPr>
          <p:cNvSpPr txBox="1"/>
          <p:nvPr/>
        </p:nvSpPr>
        <p:spPr>
          <a:xfrm>
            <a:off x="7937634" y="4797635"/>
            <a:ext cx="2361398" cy="84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tx2"/>
                </a:solidFill>
              </a:rPr>
              <a:t>Lorem ipsum dolor sit </a:t>
            </a:r>
            <a:r>
              <a:rPr lang="en-US" sz="1400" dirty="0" err="1">
                <a:solidFill>
                  <a:schemeClr val="tx2"/>
                </a:solidFill>
              </a:rPr>
              <a:t>amet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consectetuer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adipiscing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elit</a:t>
            </a:r>
            <a:r>
              <a:rPr lang="en-US" sz="1400" dirty="0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85A736-BD9E-4D6C-B719-93092FEB42E3}"/>
              </a:ext>
            </a:extLst>
          </p:cNvPr>
          <p:cNvSpPr txBox="1"/>
          <p:nvPr/>
        </p:nvSpPr>
        <p:spPr>
          <a:xfrm>
            <a:off x="7937634" y="4312727"/>
            <a:ext cx="236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HRD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BBE05E-1997-4465-BA0A-4C52D39616DB}"/>
              </a:ext>
            </a:extLst>
          </p:cNvPr>
          <p:cNvSpPr txBox="1"/>
          <p:nvPr/>
        </p:nvSpPr>
        <p:spPr>
          <a:xfrm>
            <a:off x="7937634" y="4014217"/>
            <a:ext cx="2361398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+mj-lt"/>
              </a:rPr>
              <a:t>Yusuke Murata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FF1D8E9-B535-4DD7-AD86-5D8395E73E6B}"/>
              </a:ext>
            </a:extLst>
          </p:cNvPr>
          <p:cNvSpPr/>
          <p:nvPr/>
        </p:nvSpPr>
        <p:spPr>
          <a:xfrm>
            <a:off x="3444709" y="1998836"/>
            <a:ext cx="324762" cy="3247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E35B1AD-557F-45C8-9359-B259EEE66C3B}"/>
              </a:ext>
            </a:extLst>
          </p:cNvPr>
          <p:cNvSpPr/>
          <p:nvPr/>
        </p:nvSpPr>
        <p:spPr>
          <a:xfrm>
            <a:off x="6492709" y="1998836"/>
            <a:ext cx="324762" cy="3247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510D98B-4C6D-4FFD-B561-31B7A24FF7D2}"/>
              </a:ext>
            </a:extLst>
          </p:cNvPr>
          <p:cNvSpPr/>
          <p:nvPr/>
        </p:nvSpPr>
        <p:spPr>
          <a:xfrm>
            <a:off x="9515309" y="1998836"/>
            <a:ext cx="324762" cy="3247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2C7B29-CFED-4D5A-A21D-4D7AB9764514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11657703" y="3254488"/>
            <a:ext cx="0" cy="164477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7FFFEFF-6A38-4BA3-8C3E-937B665A5B49}"/>
              </a:ext>
            </a:extLst>
          </p:cNvPr>
          <p:cNvSpPr/>
          <p:nvPr/>
        </p:nvSpPr>
        <p:spPr>
          <a:xfrm>
            <a:off x="11634843" y="2405175"/>
            <a:ext cx="45719" cy="8493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14414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6BF12F-B8CB-4C17-BF40-8789AC9B4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7183" y="6356350"/>
            <a:ext cx="2743200" cy="365125"/>
          </a:xfrm>
        </p:spPr>
        <p:txBody>
          <a:bodyPr/>
          <a:lstStyle/>
          <a:p>
            <a:r>
              <a:rPr lang="en-US" dirty="0"/>
              <a:t>0</a:t>
            </a:r>
            <a:fld id="{ACA8D7EE-CC6F-4750-9063-695BDDAE18DA}" type="slidenum">
              <a:rPr lang="en-US" smtClean="0"/>
              <a:pPr/>
              <a:t>8</a:t>
            </a:fld>
            <a:r>
              <a:rPr lang="en-US" dirty="0"/>
              <a:t>/20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37113-1EAE-4173-909A-AC3345479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13999" y="113665"/>
            <a:ext cx="1440815" cy="365125"/>
          </a:xfrm>
        </p:spPr>
        <p:txBody>
          <a:bodyPr/>
          <a:lstStyle/>
          <a:p>
            <a:r>
              <a:rPr lang="en-US"/>
              <a:t>Spring 2021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BBC08F7-EEF6-4AA6-B84B-FCCD94115C7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48D1D0-C583-4AF7-8DDC-013AEED7BA23}"/>
              </a:ext>
            </a:extLst>
          </p:cNvPr>
          <p:cNvSpPr txBox="1"/>
          <p:nvPr/>
        </p:nvSpPr>
        <p:spPr>
          <a:xfrm>
            <a:off x="6282630" y="2235898"/>
            <a:ext cx="3245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Market Status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9A5A44-72B7-47AE-A8FF-24D0B2C30C67}"/>
              </a:ext>
            </a:extLst>
          </p:cNvPr>
          <p:cNvSpPr txBox="1"/>
          <p:nvPr/>
        </p:nvSpPr>
        <p:spPr>
          <a:xfrm>
            <a:off x="6282630" y="2554132"/>
            <a:ext cx="485670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MARKET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317D09-EC67-403D-9CB5-39AE01159E54}"/>
              </a:ext>
            </a:extLst>
          </p:cNvPr>
          <p:cNvSpPr txBox="1"/>
          <p:nvPr/>
        </p:nvSpPr>
        <p:spPr>
          <a:xfrm>
            <a:off x="6282629" y="3134001"/>
            <a:ext cx="4856708" cy="84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chemeClr val="tx2"/>
                </a:solidFill>
              </a:rPr>
              <a:t>Consectetuer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adipiscing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elit</a:t>
            </a:r>
            <a:r>
              <a:rPr lang="en-US" sz="1400" dirty="0">
                <a:solidFill>
                  <a:schemeClr val="tx2"/>
                </a:solidFill>
              </a:rPr>
              <a:t>. Aenean </a:t>
            </a:r>
            <a:r>
              <a:rPr lang="en-US" sz="1400" dirty="0" err="1">
                <a:solidFill>
                  <a:schemeClr val="tx2"/>
                </a:solidFill>
              </a:rPr>
              <a:t>commodo</a:t>
            </a:r>
            <a:r>
              <a:rPr lang="en-US" sz="1400" dirty="0">
                <a:solidFill>
                  <a:schemeClr val="tx2"/>
                </a:solidFill>
              </a:rPr>
              <a:t> ligula </a:t>
            </a:r>
            <a:r>
              <a:rPr lang="en-US" sz="1400" dirty="0" err="1">
                <a:solidFill>
                  <a:schemeClr val="tx2"/>
                </a:solidFill>
              </a:rPr>
              <a:t>eget</a:t>
            </a:r>
            <a:r>
              <a:rPr lang="en-US" sz="1400" dirty="0">
                <a:solidFill>
                  <a:schemeClr val="tx2"/>
                </a:solidFill>
              </a:rPr>
              <a:t> dolor. Aenean </a:t>
            </a:r>
            <a:r>
              <a:rPr lang="en-US" sz="1400" dirty="0" err="1">
                <a:solidFill>
                  <a:schemeClr val="tx2"/>
                </a:solidFill>
              </a:rPr>
              <a:t>massa</a:t>
            </a:r>
            <a:r>
              <a:rPr lang="en-US" sz="1400" dirty="0">
                <a:solidFill>
                  <a:schemeClr val="tx2"/>
                </a:solidFill>
              </a:rPr>
              <a:t> cum sociis </a:t>
            </a:r>
            <a:r>
              <a:rPr lang="en-US" sz="1400" dirty="0" err="1">
                <a:solidFill>
                  <a:schemeClr val="tx2"/>
                </a:solidFill>
              </a:rPr>
              <a:t>natoque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penatibus</a:t>
            </a:r>
            <a:r>
              <a:rPr lang="en-US" sz="1400" dirty="0">
                <a:solidFill>
                  <a:schemeClr val="tx2"/>
                </a:solidFill>
              </a:rPr>
              <a:t> et </a:t>
            </a:r>
            <a:r>
              <a:rPr lang="en-US" sz="1400" dirty="0" err="1">
                <a:solidFill>
                  <a:schemeClr val="tx2"/>
                </a:solidFill>
              </a:rPr>
              <a:t>magnis</a:t>
            </a:r>
            <a:r>
              <a:rPr lang="en-US" sz="1400" dirty="0">
                <a:solidFill>
                  <a:schemeClr val="tx2"/>
                </a:solidFill>
              </a:rPr>
              <a:t> dis parturient </a:t>
            </a:r>
            <a:r>
              <a:rPr lang="en-US" sz="1400" dirty="0" err="1">
                <a:solidFill>
                  <a:schemeClr val="tx2"/>
                </a:solidFill>
              </a:rPr>
              <a:t>montesorri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consetta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dividen</a:t>
            </a:r>
            <a:r>
              <a:rPr lang="en-US" sz="1400" dirty="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56E2FD-6810-42BF-A217-86C196046A68}"/>
              </a:ext>
            </a:extLst>
          </p:cNvPr>
          <p:cNvGrpSpPr/>
          <p:nvPr/>
        </p:nvGrpSpPr>
        <p:grpSpPr>
          <a:xfrm>
            <a:off x="337185" y="243788"/>
            <a:ext cx="481444" cy="104878"/>
            <a:chOff x="1062841" y="3207408"/>
            <a:chExt cx="1017222" cy="22159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A5F9D5F-EA65-4583-ABBD-EDE2479ABEA7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FDFEE1-B22A-4F3B-9985-97FBBC8A27DE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7020899-AA71-4205-BFAE-7E143693C7CC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F8E15B-FA2E-46FC-8EB9-15EDE3EA4AB9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1657703" y="3254488"/>
            <a:ext cx="0" cy="164477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5C254F-AB63-422C-B876-47C8EB7596A2}"/>
              </a:ext>
            </a:extLst>
          </p:cNvPr>
          <p:cNvSpPr/>
          <p:nvPr/>
        </p:nvSpPr>
        <p:spPr>
          <a:xfrm>
            <a:off x="11634843" y="2405175"/>
            <a:ext cx="45719" cy="8493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AA0FC9-7D6B-4855-91A2-6A9DA3A9FE3E}"/>
              </a:ext>
            </a:extLst>
          </p:cNvPr>
          <p:cNvSpPr txBox="1"/>
          <p:nvPr/>
        </p:nvSpPr>
        <p:spPr>
          <a:xfrm>
            <a:off x="6282629" y="4476776"/>
            <a:ext cx="4856701" cy="591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1"/>
                </a:solidFill>
              </a:rPr>
              <a:t>Lorem ipsum </a:t>
            </a:r>
            <a:r>
              <a:rPr lang="en-US" sz="1400" dirty="0" err="1">
                <a:solidFill>
                  <a:schemeClr val="accent1"/>
                </a:solidFill>
              </a:rPr>
              <a:t>adipiscing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elit</a:t>
            </a:r>
            <a:r>
              <a:rPr lang="en-US" sz="1400" dirty="0">
                <a:solidFill>
                  <a:schemeClr val="accent1"/>
                </a:solidFill>
              </a:rPr>
              <a:t>. Aenean </a:t>
            </a:r>
            <a:r>
              <a:rPr lang="en-US" sz="1400" dirty="0" err="1">
                <a:solidFill>
                  <a:schemeClr val="accent1"/>
                </a:solidFill>
              </a:rPr>
              <a:t>commodo</a:t>
            </a:r>
            <a:r>
              <a:rPr lang="en-US" sz="1400" dirty="0">
                <a:solidFill>
                  <a:schemeClr val="accent1"/>
                </a:solidFill>
              </a:rPr>
              <a:t> ligula </a:t>
            </a:r>
            <a:r>
              <a:rPr lang="en-US" sz="1400" dirty="0" err="1">
                <a:solidFill>
                  <a:schemeClr val="accent1"/>
                </a:solidFill>
              </a:rPr>
              <a:t>eget</a:t>
            </a:r>
            <a:r>
              <a:rPr lang="en-US" sz="1400" dirty="0">
                <a:solidFill>
                  <a:schemeClr val="accent1"/>
                </a:solidFill>
              </a:rPr>
              <a:t> dolor </a:t>
            </a:r>
            <a:r>
              <a:rPr lang="en-US" sz="1400" dirty="0" err="1">
                <a:solidFill>
                  <a:schemeClr val="accent1"/>
                </a:solidFill>
              </a:rPr>
              <a:t>ocuis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allegrias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otis</a:t>
            </a:r>
            <a:r>
              <a:rPr lang="en-US" sz="1400" dirty="0">
                <a:solidFill>
                  <a:schemeClr val="accent1"/>
                </a:solidFill>
              </a:rPr>
              <a:t>.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84F41C-0E0B-487E-8A13-0685453FD154}"/>
              </a:ext>
            </a:extLst>
          </p:cNvPr>
          <p:cNvSpPr/>
          <p:nvPr/>
        </p:nvSpPr>
        <p:spPr>
          <a:xfrm>
            <a:off x="5345239" y="2254061"/>
            <a:ext cx="640782" cy="6407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57568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BD5DC7-A476-4081-82E3-48009A249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1615" y="6356350"/>
            <a:ext cx="2743200" cy="365125"/>
          </a:xfrm>
        </p:spPr>
        <p:txBody>
          <a:bodyPr/>
          <a:lstStyle/>
          <a:p>
            <a:r>
              <a:rPr lang="en-US" dirty="0"/>
              <a:t>0</a:t>
            </a:r>
            <a:fld id="{ACA8D7EE-CC6F-4750-9063-695BDDAE18DA}" type="slidenum">
              <a:rPr lang="en-US" smtClean="0"/>
              <a:pPr/>
              <a:t>9</a:t>
            </a:fld>
            <a:r>
              <a:rPr lang="en-US" dirty="0"/>
              <a:t>/20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64302-9D02-4D88-8C97-E6445708E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13999" y="113665"/>
            <a:ext cx="1440815" cy="365125"/>
          </a:xfrm>
        </p:spPr>
        <p:txBody>
          <a:bodyPr/>
          <a:lstStyle/>
          <a:p>
            <a:r>
              <a:rPr lang="en-US"/>
              <a:t>Spring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C9D93-00BB-4221-B8BB-7FA13986590F}"/>
              </a:ext>
            </a:extLst>
          </p:cNvPr>
          <p:cNvSpPr txBox="1"/>
          <p:nvPr/>
        </p:nvSpPr>
        <p:spPr>
          <a:xfrm>
            <a:off x="523815" y="944881"/>
            <a:ext cx="3245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Market Status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C1F4B4-A57F-4057-9260-E22E3ECF651A}"/>
              </a:ext>
            </a:extLst>
          </p:cNvPr>
          <p:cNvSpPr txBox="1"/>
          <p:nvPr/>
        </p:nvSpPr>
        <p:spPr>
          <a:xfrm>
            <a:off x="523814" y="1263115"/>
            <a:ext cx="4866333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TARGET MARKET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F79E6-30CE-4002-B62F-86E7D47339D2}"/>
              </a:ext>
            </a:extLst>
          </p:cNvPr>
          <p:cNvSpPr txBox="1"/>
          <p:nvPr/>
        </p:nvSpPr>
        <p:spPr>
          <a:xfrm>
            <a:off x="523814" y="1842984"/>
            <a:ext cx="5572186" cy="84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2"/>
                </a:solidFill>
              </a:rPr>
              <a:t>Lorem ipsum dolor sit </a:t>
            </a:r>
            <a:r>
              <a:rPr lang="en-US" sz="1400" dirty="0" err="1">
                <a:solidFill>
                  <a:schemeClr val="tx2"/>
                </a:solidFill>
              </a:rPr>
              <a:t>amet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consectetuer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adipiscing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elit</a:t>
            </a:r>
            <a:r>
              <a:rPr lang="en-US" sz="1400" dirty="0">
                <a:solidFill>
                  <a:schemeClr val="tx2"/>
                </a:solidFill>
              </a:rPr>
              <a:t>. Aenean </a:t>
            </a:r>
            <a:r>
              <a:rPr lang="en-US" sz="1400" dirty="0" err="1">
                <a:solidFill>
                  <a:schemeClr val="tx2"/>
                </a:solidFill>
              </a:rPr>
              <a:t>commodo</a:t>
            </a:r>
            <a:r>
              <a:rPr lang="en-US" sz="1400" dirty="0">
                <a:solidFill>
                  <a:schemeClr val="tx2"/>
                </a:solidFill>
              </a:rPr>
              <a:t> ligula </a:t>
            </a:r>
            <a:r>
              <a:rPr lang="en-US" sz="1400" dirty="0" err="1">
                <a:solidFill>
                  <a:schemeClr val="tx2"/>
                </a:solidFill>
              </a:rPr>
              <a:t>eget</a:t>
            </a:r>
            <a:r>
              <a:rPr lang="en-US" sz="1400" dirty="0">
                <a:solidFill>
                  <a:schemeClr val="tx2"/>
                </a:solidFill>
              </a:rPr>
              <a:t> dolor. Aenean </a:t>
            </a:r>
            <a:r>
              <a:rPr lang="en-US" sz="1400" dirty="0" err="1">
                <a:solidFill>
                  <a:schemeClr val="tx2"/>
                </a:solidFill>
              </a:rPr>
              <a:t>massa</a:t>
            </a:r>
            <a:r>
              <a:rPr lang="en-US" sz="1400" dirty="0">
                <a:solidFill>
                  <a:schemeClr val="tx2"/>
                </a:solidFill>
              </a:rPr>
              <a:t> cum sociis </a:t>
            </a:r>
            <a:r>
              <a:rPr lang="en-US" sz="1400" dirty="0" err="1">
                <a:solidFill>
                  <a:schemeClr val="tx2"/>
                </a:solidFill>
              </a:rPr>
              <a:t>natoque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penatibus</a:t>
            </a:r>
            <a:r>
              <a:rPr lang="en-US" sz="1400" dirty="0">
                <a:solidFill>
                  <a:schemeClr val="tx2"/>
                </a:solidFill>
              </a:rPr>
              <a:t> et </a:t>
            </a:r>
            <a:r>
              <a:rPr lang="en-US" sz="1400" dirty="0" err="1">
                <a:solidFill>
                  <a:schemeClr val="tx2"/>
                </a:solidFill>
              </a:rPr>
              <a:t>magnis</a:t>
            </a:r>
            <a:r>
              <a:rPr lang="en-US" sz="1400" dirty="0">
                <a:solidFill>
                  <a:schemeClr val="tx2"/>
                </a:solidFill>
              </a:rPr>
              <a:t> dis parturient </a:t>
            </a:r>
            <a:r>
              <a:rPr lang="en-US" sz="1400" dirty="0" err="1">
                <a:solidFill>
                  <a:schemeClr val="tx2"/>
                </a:solidFill>
              </a:rPr>
              <a:t>montes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oleguer</a:t>
            </a:r>
            <a:r>
              <a:rPr lang="en-US" sz="1400" dirty="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C8D0406-D200-41ED-A14B-F25D547E1107}"/>
              </a:ext>
            </a:extLst>
          </p:cNvPr>
          <p:cNvGrpSpPr/>
          <p:nvPr/>
        </p:nvGrpSpPr>
        <p:grpSpPr>
          <a:xfrm>
            <a:off x="337185" y="243788"/>
            <a:ext cx="481444" cy="104878"/>
            <a:chOff x="1062841" y="3207408"/>
            <a:chExt cx="1017222" cy="22159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136678-D173-4DBF-8177-C53D6100F740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FDE0410-B98D-486B-9AE2-88B9D2883487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E61EBF1-7FB0-4C30-8931-301A2A2297FF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D8D0C7F3-0398-4097-AFE5-D50F9EAC84D0}"/>
              </a:ext>
            </a:extLst>
          </p:cNvPr>
          <p:cNvSpPr/>
          <p:nvPr/>
        </p:nvSpPr>
        <p:spPr>
          <a:xfrm>
            <a:off x="1948680" y="3667765"/>
            <a:ext cx="1049044" cy="10490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F058A3-FF73-4D3C-8BE6-C5C187F51038}"/>
              </a:ext>
            </a:extLst>
          </p:cNvPr>
          <p:cNvSpPr txBox="1"/>
          <p:nvPr/>
        </p:nvSpPr>
        <p:spPr>
          <a:xfrm>
            <a:off x="1336786" y="5288171"/>
            <a:ext cx="2361398" cy="84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tx2"/>
                </a:solidFill>
              </a:rPr>
              <a:t>Lorem ipsum dolor sit </a:t>
            </a:r>
            <a:r>
              <a:rPr lang="en-US" sz="1400" dirty="0" err="1">
                <a:solidFill>
                  <a:schemeClr val="tx2"/>
                </a:solidFill>
              </a:rPr>
              <a:t>amet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consectetuer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adipiscing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elit</a:t>
            </a:r>
            <a:r>
              <a:rPr lang="en-US" sz="1400" dirty="0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EFB5-C60D-4048-888D-AAD52F71EF5B}"/>
              </a:ext>
            </a:extLst>
          </p:cNvPr>
          <p:cNvSpPr txBox="1"/>
          <p:nvPr/>
        </p:nvSpPr>
        <p:spPr>
          <a:xfrm>
            <a:off x="1336786" y="4888217"/>
            <a:ext cx="2361398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+mj-lt"/>
              </a:rPr>
              <a:t>By Age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B807E34-5753-4498-A4B5-6B4D12CDE652}"/>
              </a:ext>
            </a:extLst>
          </p:cNvPr>
          <p:cNvSpPr/>
          <p:nvPr/>
        </p:nvSpPr>
        <p:spPr>
          <a:xfrm>
            <a:off x="5571478" y="3667765"/>
            <a:ext cx="1049044" cy="10490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250C1E-3077-4B26-BB90-0F0AD4720591}"/>
              </a:ext>
            </a:extLst>
          </p:cNvPr>
          <p:cNvSpPr txBox="1"/>
          <p:nvPr/>
        </p:nvSpPr>
        <p:spPr>
          <a:xfrm>
            <a:off x="4959584" y="5288171"/>
            <a:ext cx="2361398" cy="84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tx2"/>
                </a:solidFill>
              </a:rPr>
              <a:t>Lorem ipsum dolor sit </a:t>
            </a:r>
            <a:r>
              <a:rPr lang="en-US" sz="1400" dirty="0" err="1">
                <a:solidFill>
                  <a:schemeClr val="tx2"/>
                </a:solidFill>
              </a:rPr>
              <a:t>amet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consectetuer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adipiscing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elit</a:t>
            </a:r>
            <a:r>
              <a:rPr lang="en-US" sz="1400" dirty="0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F41692-7242-4DA0-8E09-0FEAC0579DD9}"/>
              </a:ext>
            </a:extLst>
          </p:cNvPr>
          <p:cNvSpPr txBox="1"/>
          <p:nvPr/>
        </p:nvSpPr>
        <p:spPr>
          <a:xfrm>
            <a:off x="4959584" y="4888217"/>
            <a:ext cx="2361398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+mj-lt"/>
              </a:rPr>
              <a:t>By Location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BD3F12F-7B4B-4600-A99B-B2579E332AA3}"/>
              </a:ext>
            </a:extLst>
          </p:cNvPr>
          <p:cNvSpPr/>
          <p:nvPr/>
        </p:nvSpPr>
        <p:spPr>
          <a:xfrm>
            <a:off x="9105710" y="3667765"/>
            <a:ext cx="1049044" cy="10490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04038E-B0DF-4EC5-9923-3E1B007B32CE}"/>
              </a:ext>
            </a:extLst>
          </p:cNvPr>
          <p:cNvSpPr txBox="1"/>
          <p:nvPr/>
        </p:nvSpPr>
        <p:spPr>
          <a:xfrm>
            <a:off x="8493816" y="5288171"/>
            <a:ext cx="2361398" cy="84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tx2"/>
                </a:solidFill>
              </a:rPr>
              <a:t>Lorem ipsum dolor sit </a:t>
            </a:r>
            <a:r>
              <a:rPr lang="en-US" sz="1400" dirty="0" err="1">
                <a:solidFill>
                  <a:schemeClr val="tx2"/>
                </a:solidFill>
              </a:rPr>
              <a:t>amet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consectetuer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adipiscing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elit</a:t>
            </a:r>
            <a:r>
              <a:rPr lang="en-US" sz="1400" dirty="0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648743-D661-4DAD-B467-367A01637CE5}"/>
              </a:ext>
            </a:extLst>
          </p:cNvPr>
          <p:cNvSpPr txBox="1"/>
          <p:nvPr/>
        </p:nvSpPr>
        <p:spPr>
          <a:xfrm>
            <a:off x="8493816" y="4888217"/>
            <a:ext cx="2361398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+mj-lt"/>
              </a:rPr>
              <a:t>By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Profesion</a:t>
            </a:r>
            <a:endParaRPr lang="en-US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12BFA1-100E-4AB9-AAD1-42DAD02C3D6C}"/>
              </a:ext>
            </a:extLst>
          </p:cNvPr>
          <p:cNvSpPr/>
          <p:nvPr/>
        </p:nvSpPr>
        <p:spPr>
          <a:xfrm>
            <a:off x="6626738" y="-1"/>
            <a:ext cx="3973891" cy="30071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aphic 1">
            <a:extLst>
              <a:ext uri="{FF2B5EF4-FFF2-40B4-BE49-F238E27FC236}">
                <a16:creationId xmlns:a16="http://schemas.microsoft.com/office/drawing/2014/main" id="{5518A7D2-EC68-4969-A790-D226512F052D}"/>
              </a:ext>
            </a:extLst>
          </p:cNvPr>
          <p:cNvGrpSpPr/>
          <p:nvPr/>
        </p:nvGrpSpPr>
        <p:grpSpPr>
          <a:xfrm>
            <a:off x="5868021" y="3943664"/>
            <a:ext cx="455958" cy="497247"/>
            <a:chOff x="9914353" y="3116663"/>
            <a:chExt cx="455958" cy="49724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D7F7C2C-FDE4-4DCB-8456-D1003AF56202}"/>
                </a:ext>
              </a:extLst>
            </p:cNvPr>
            <p:cNvSpPr/>
            <p:nvPr/>
          </p:nvSpPr>
          <p:spPr>
            <a:xfrm>
              <a:off x="9979941" y="3203785"/>
              <a:ext cx="323991" cy="323991"/>
            </a:xfrm>
            <a:custGeom>
              <a:avLst/>
              <a:gdLst>
                <a:gd name="connsiteX0" fmla="*/ 0 w 323991"/>
                <a:gd name="connsiteY0" fmla="*/ 161996 h 323991"/>
                <a:gd name="connsiteX1" fmla="*/ 161996 w 323991"/>
                <a:gd name="connsiteY1" fmla="*/ 323991 h 323991"/>
                <a:gd name="connsiteX2" fmla="*/ 323991 w 323991"/>
                <a:gd name="connsiteY2" fmla="*/ 161996 h 323991"/>
                <a:gd name="connsiteX3" fmla="*/ 161996 w 323991"/>
                <a:gd name="connsiteY3" fmla="*/ 0 h 323991"/>
                <a:gd name="connsiteX4" fmla="*/ 0 w 323991"/>
                <a:gd name="connsiteY4" fmla="*/ 161996 h 323991"/>
                <a:gd name="connsiteX5" fmla="*/ 189653 w 323991"/>
                <a:gd name="connsiteY5" fmla="*/ 27658 h 323991"/>
                <a:gd name="connsiteX6" fmla="*/ 223633 w 323991"/>
                <a:gd name="connsiteY6" fmla="*/ 79812 h 323991"/>
                <a:gd name="connsiteX7" fmla="*/ 173059 w 323991"/>
                <a:gd name="connsiteY7" fmla="*/ 72701 h 323991"/>
                <a:gd name="connsiteX8" fmla="*/ 173059 w 323991"/>
                <a:gd name="connsiteY8" fmla="*/ 24497 h 323991"/>
                <a:gd name="connsiteX9" fmla="*/ 188073 w 323991"/>
                <a:gd name="connsiteY9" fmla="*/ 26868 h 323991"/>
                <a:gd name="connsiteX10" fmla="*/ 189653 w 323991"/>
                <a:gd name="connsiteY10" fmla="*/ 27658 h 323991"/>
                <a:gd name="connsiteX11" fmla="*/ 298704 w 323991"/>
                <a:gd name="connsiteY11" fmla="*/ 147772 h 323991"/>
                <a:gd name="connsiteX12" fmla="*/ 298704 w 323991"/>
                <a:gd name="connsiteY12" fmla="*/ 147772 h 323991"/>
                <a:gd name="connsiteX13" fmla="*/ 300284 w 323991"/>
                <a:gd name="connsiteY13" fmla="*/ 161205 h 323991"/>
                <a:gd name="connsiteX14" fmla="*/ 299494 w 323991"/>
                <a:gd name="connsiteY14" fmla="*/ 174639 h 323991"/>
                <a:gd name="connsiteX15" fmla="*/ 299494 w 323991"/>
                <a:gd name="connsiteY15" fmla="*/ 174639 h 323991"/>
                <a:gd name="connsiteX16" fmla="*/ 262353 w 323991"/>
                <a:gd name="connsiteY16" fmla="*/ 201507 h 323991"/>
                <a:gd name="connsiteX17" fmla="*/ 265514 w 323991"/>
                <a:gd name="connsiteY17" fmla="*/ 161205 h 323991"/>
                <a:gd name="connsiteX18" fmla="*/ 261563 w 323991"/>
                <a:gd name="connsiteY18" fmla="*/ 119324 h 323991"/>
                <a:gd name="connsiteX19" fmla="*/ 298704 w 323991"/>
                <a:gd name="connsiteY19" fmla="*/ 147772 h 323991"/>
                <a:gd name="connsiteX20" fmla="*/ 241808 w 323991"/>
                <a:gd name="connsiteY20" fmla="*/ 161996 h 323991"/>
                <a:gd name="connsiteX21" fmla="*/ 235487 w 323991"/>
                <a:gd name="connsiteY21" fmla="*/ 214941 h 323991"/>
                <a:gd name="connsiteX22" fmla="*/ 173849 w 323991"/>
                <a:gd name="connsiteY22" fmla="*/ 227584 h 323991"/>
                <a:gd name="connsiteX23" fmla="*/ 173849 w 323991"/>
                <a:gd name="connsiteY23" fmla="*/ 96407 h 323991"/>
                <a:gd name="connsiteX24" fmla="*/ 233906 w 323991"/>
                <a:gd name="connsiteY24" fmla="*/ 107470 h 323991"/>
                <a:gd name="connsiteX25" fmla="*/ 241808 w 323991"/>
                <a:gd name="connsiteY25" fmla="*/ 161996 h 323991"/>
                <a:gd name="connsiteX26" fmla="*/ 190443 w 323991"/>
                <a:gd name="connsiteY26" fmla="*/ 295543 h 323991"/>
                <a:gd name="connsiteX27" fmla="*/ 188863 w 323991"/>
                <a:gd name="connsiteY27" fmla="*/ 297124 h 323991"/>
                <a:gd name="connsiteX28" fmla="*/ 173849 w 323991"/>
                <a:gd name="connsiteY28" fmla="*/ 299494 h 323991"/>
                <a:gd name="connsiteX29" fmla="*/ 173849 w 323991"/>
                <a:gd name="connsiteY29" fmla="*/ 251291 h 323991"/>
                <a:gd name="connsiteX30" fmla="*/ 226003 w 323991"/>
                <a:gd name="connsiteY30" fmla="*/ 242598 h 323991"/>
                <a:gd name="connsiteX31" fmla="*/ 190443 w 323991"/>
                <a:gd name="connsiteY31" fmla="*/ 295543 h 323991"/>
                <a:gd name="connsiteX32" fmla="*/ 134338 w 323991"/>
                <a:gd name="connsiteY32" fmla="*/ 295543 h 323991"/>
                <a:gd name="connsiteX33" fmla="*/ 100358 w 323991"/>
                <a:gd name="connsiteY33" fmla="*/ 243388 h 323991"/>
                <a:gd name="connsiteX34" fmla="*/ 150932 w 323991"/>
                <a:gd name="connsiteY34" fmla="*/ 250501 h 323991"/>
                <a:gd name="connsiteX35" fmla="*/ 150932 w 323991"/>
                <a:gd name="connsiteY35" fmla="*/ 298704 h 323991"/>
                <a:gd name="connsiteX36" fmla="*/ 135918 w 323991"/>
                <a:gd name="connsiteY36" fmla="*/ 296333 h 323991"/>
                <a:gd name="connsiteX37" fmla="*/ 134338 w 323991"/>
                <a:gd name="connsiteY37" fmla="*/ 295543 h 323991"/>
                <a:gd name="connsiteX38" fmla="*/ 25287 w 323991"/>
                <a:gd name="connsiteY38" fmla="*/ 175429 h 323991"/>
                <a:gd name="connsiteX39" fmla="*/ 25287 w 323991"/>
                <a:gd name="connsiteY39" fmla="*/ 175429 h 323991"/>
                <a:gd name="connsiteX40" fmla="*/ 23707 w 323991"/>
                <a:gd name="connsiteY40" fmla="*/ 161996 h 323991"/>
                <a:gd name="connsiteX41" fmla="*/ 24497 w 323991"/>
                <a:gd name="connsiteY41" fmla="*/ 148562 h 323991"/>
                <a:gd name="connsiteX42" fmla="*/ 24497 w 323991"/>
                <a:gd name="connsiteY42" fmla="*/ 148562 h 323991"/>
                <a:gd name="connsiteX43" fmla="*/ 61638 w 323991"/>
                <a:gd name="connsiteY43" fmla="*/ 121694 h 323991"/>
                <a:gd name="connsiteX44" fmla="*/ 58477 w 323991"/>
                <a:gd name="connsiteY44" fmla="*/ 161996 h 323991"/>
                <a:gd name="connsiteX45" fmla="*/ 62428 w 323991"/>
                <a:gd name="connsiteY45" fmla="*/ 203877 h 323991"/>
                <a:gd name="connsiteX46" fmla="*/ 25287 w 323991"/>
                <a:gd name="connsiteY46" fmla="*/ 175429 h 323991"/>
                <a:gd name="connsiteX47" fmla="*/ 82183 w 323991"/>
                <a:gd name="connsiteY47" fmla="*/ 161996 h 323991"/>
                <a:gd name="connsiteX48" fmla="*/ 88505 w 323991"/>
                <a:gd name="connsiteY48" fmla="*/ 109051 h 323991"/>
                <a:gd name="connsiteX49" fmla="*/ 150142 w 323991"/>
                <a:gd name="connsiteY49" fmla="*/ 96407 h 323991"/>
                <a:gd name="connsiteX50" fmla="*/ 150142 w 323991"/>
                <a:gd name="connsiteY50" fmla="*/ 227584 h 323991"/>
                <a:gd name="connsiteX51" fmla="*/ 90086 w 323991"/>
                <a:gd name="connsiteY51" fmla="*/ 216521 h 323991"/>
                <a:gd name="connsiteX52" fmla="*/ 82183 w 323991"/>
                <a:gd name="connsiteY52" fmla="*/ 161996 h 323991"/>
                <a:gd name="connsiteX53" fmla="*/ 133548 w 323991"/>
                <a:gd name="connsiteY53" fmla="*/ 27658 h 323991"/>
                <a:gd name="connsiteX54" fmla="*/ 135128 w 323991"/>
                <a:gd name="connsiteY54" fmla="*/ 26077 h 323991"/>
                <a:gd name="connsiteX55" fmla="*/ 150142 w 323991"/>
                <a:gd name="connsiteY55" fmla="*/ 23707 h 323991"/>
                <a:gd name="connsiteX56" fmla="*/ 150142 w 323991"/>
                <a:gd name="connsiteY56" fmla="*/ 71910 h 323991"/>
                <a:gd name="connsiteX57" fmla="*/ 97988 w 323991"/>
                <a:gd name="connsiteY57" fmla="*/ 80603 h 323991"/>
                <a:gd name="connsiteX58" fmla="*/ 133548 w 323991"/>
                <a:gd name="connsiteY58" fmla="*/ 27658 h 323991"/>
                <a:gd name="connsiteX59" fmla="*/ 90876 w 323991"/>
                <a:gd name="connsiteY59" fmla="*/ 43462 h 323991"/>
                <a:gd name="connsiteX60" fmla="*/ 69540 w 323991"/>
                <a:gd name="connsiteY60" fmla="*/ 90876 h 323991"/>
                <a:gd name="connsiteX61" fmla="*/ 33980 w 323991"/>
                <a:gd name="connsiteY61" fmla="*/ 110631 h 323991"/>
                <a:gd name="connsiteX62" fmla="*/ 90876 w 323991"/>
                <a:gd name="connsiteY62" fmla="*/ 43462 h 323991"/>
                <a:gd name="connsiteX63" fmla="*/ 34770 w 323991"/>
                <a:gd name="connsiteY63" fmla="*/ 214150 h 323991"/>
                <a:gd name="connsiteX64" fmla="*/ 71120 w 323991"/>
                <a:gd name="connsiteY64" fmla="*/ 233906 h 323991"/>
                <a:gd name="connsiteX65" fmla="*/ 93247 w 323991"/>
                <a:gd name="connsiteY65" fmla="*/ 281319 h 323991"/>
                <a:gd name="connsiteX66" fmla="*/ 34770 w 323991"/>
                <a:gd name="connsiteY66" fmla="*/ 214150 h 323991"/>
                <a:gd name="connsiteX67" fmla="*/ 233116 w 323991"/>
                <a:gd name="connsiteY67" fmla="*/ 279739 h 323991"/>
                <a:gd name="connsiteX68" fmla="*/ 254451 w 323991"/>
                <a:gd name="connsiteY68" fmla="*/ 232325 h 323991"/>
                <a:gd name="connsiteX69" fmla="*/ 290011 w 323991"/>
                <a:gd name="connsiteY69" fmla="*/ 212570 h 323991"/>
                <a:gd name="connsiteX70" fmla="*/ 233116 w 323991"/>
                <a:gd name="connsiteY70" fmla="*/ 279739 h 323991"/>
                <a:gd name="connsiteX71" fmla="*/ 290011 w 323991"/>
                <a:gd name="connsiteY71" fmla="*/ 109051 h 323991"/>
                <a:gd name="connsiteX72" fmla="*/ 253661 w 323991"/>
                <a:gd name="connsiteY72" fmla="*/ 89295 h 323991"/>
                <a:gd name="connsiteX73" fmla="*/ 231535 w 323991"/>
                <a:gd name="connsiteY73" fmla="*/ 41882 h 323991"/>
                <a:gd name="connsiteX74" fmla="*/ 290011 w 323991"/>
                <a:gd name="connsiteY74" fmla="*/ 109051 h 32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23991" h="323991">
                  <a:moveTo>
                    <a:pt x="0" y="161996"/>
                  </a:moveTo>
                  <a:cubicBezTo>
                    <a:pt x="0" y="251291"/>
                    <a:pt x="72700" y="323991"/>
                    <a:pt x="161996" y="323991"/>
                  </a:cubicBezTo>
                  <a:cubicBezTo>
                    <a:pt x="251291" y="323991"/>
                    <a:pt x="323991" y="251291"/>
                    <a:pt x="323991" y="161996"/>
                  </a:cubicBezTo>
                  <a:cubicBezTo>
                    <a:pt x="323991" y="72701"/>
                    <a:pt x="251291" y="0"/>
                    <a:pt x="161996" y="0"/>
                  </a:cubicBezTo>
                  <a:cubicBezTo>
                    <a:pt x="72700" y="0"/>
                    <a:pt x="0" y="72701"/>
                    <a:pt x="0" y="161996"/>
                  </a:cubicBezTo>
                  <a:close/>
                  <a:moveTo>
                    <a:pt x="189653" y="27658"/>
                  </a:moveTo>
                  <a:cubicBezTo>
                    <a:pt x="189653" y="27658"/>
                    <a:pt x="209409" y="46623"/>
                    <a:pt x="223633" y="79812"/>
                  </a:cubicBezTo>
                  <a:cubicBezTo>
                    <a:pt x="208619" y="75861"/>
                    <a:pt x="192024" y="73491"/>
                    <a:pt x="173059" y="72701"/>
                  </a:cubicBezTo>
                  <a:lnTo>
                    <a:pt x="173059" y="24497"/>
                  </a:lnTo>
                  <a:cubicBezTo>
                    <a:pt x="177800" y="25287"/>
                    <a:pt x="183331" y="25287"/>
                    <a:pt x="188073" y="26868"/>
                  </a:cubicBezTo>
                  <a:cubicBezTo>
                    <a:pt x="189653" y="26868"/>
                    <a:pt x="189653" y="26868"/>
                    <a:pt x="189653" y="27658"/>
                  </a:cubicBezTo>
                  <a:close/>
                  <a:moveTo>
                    <a:pt x="298704" y="147772"/>
                  </a:moveTo>
                  <a:cubicBezTo>
                    <a:pt x="299494" y="148562"/>
                    <a:pt x="299494" y="148562"/>
                    <a:pt x="298704" y="147772"/>
                  </a:cubicBezTo>
                  <a:cubicBezTo>
                    <a:pt x="299494" y="152513"/>
                    <a:pt x="300284" y="157254"/>
                    <a:pt x="300284" y="161205"/>
                  </a:cubicBezTo>
                  <a:cubicBezTo>
                    <a:pt x="300284" y="165947"/>
                    <a:pt x="300284" y="169898"/>
                    <a:pt x="299494" y="174639"/>
                  </a:cubicBezTo>
                  <a:cubicBezTo>
                    <a:pt x="299494" y="174639"/>
                    <a:pt x="299494" y="174639"/>
                    <a:pt x="299494" y="174639"/>
                  </a:cubicBezTo>
                  <a:cubicBezTo>
                    <a:pt x="299494" y="174639"/>
                    <a:pt x="286060" y="188863"/>
                    <a:pt x="262353" y="201507"/>
                  </a:cubicBezTo>
                  <a:cubicBezTo>
                    <a:pt x="264724" y="188863"/>
                    <a:pt x="265514" y="175429"/>
                    <a:pt x="265514" y="161205"/>
                  </a:cubicBezTo>
                  <a:cubicBezTo>
                    <a:pt x="265514" y="146191"/>
                    <a:pt x="263934" y="131967"/>
                    <a:pt x="261563" y="119324"/>
                  </a:cubicBezTo>
                  <a:cubicBezTo>
                    <a:pt x="286060" y="132757"/>
                    <a:pt x="297913" y="146981"/>
                    <a:pt x="298704" y="147772"/>
                  </a:cubicBezTo>
                  <a:close/>
                  <a:moveTo>
                    <a:pt x="241808" y="161996"/>
                  </a:moveTo>
                  <a:cubicBezTo>
                    <a:pt x="241808" y="181751"/>
                    <a:pt x="239438" y="199136"/>
                    <a:pt x="235487" y="214941"/>
                  </a:cubicBezTo>
                  <a:cubicBezTo>
                    <a:pt x="218101" y="221262"/>
                    <a:pt x="197556" y="226794"/>
                    <a:pt x="173849" y="227584"/>
                  </a:cubicBezTo>
                  <a:lnTo>
                    <a:pt x="173849" y="96407"/>
                  </a:lnTo>
                  <a:cubicBezTo>
                    <a:pt x="197556" y="97197"/>
                    <a:pt x="217311" y="101939"/>
                    <a:pt x="233906" y="107470"/>
                  </a:cubicBezTo>
                  <a:cubicBezTo>
                    <a:pt x="238647" y="123275"/>
                    <a:pt x="241808" y="141450"/>
                    <a:pt x="241808" y="161996"/>
                  </a:cubicBezTo>
                  <a:close/>
                  <a:moveTo>
                    <a:pt x="190443" y="295543"/>
                  </a:moveTo>
                  <a:cubicBezTo>
                    <a:pt x="189653" y="296333"/>
                    <a:pt x="188863" y="296333"/>
                    <a:pt x="188863" y="297124"/>
                  </a:cubicBezTo>
                  <a:cubicBezTo>
                    <a:pt x="184122" y="297914"/>
                    <a:pt x="179380" y="298704"/>
                    <a:pt x="173849" y="299494"/>
                  </a:cubicBezTo>
                  <a:lnTo>
                    <a:pt x="173849" y="251291"/>
                  </a:lnTo>
                  <a:cubicBezTo>
                    <a:pt x="192814" y="250501"/>
                    <a:pt x="210199" y="247339"/>
                    <a:pt x="226003" y="242598"/>
                  </a:cubicBezTo>
                  <a:cubicBezTo>
                    <a:pt x="211780" y="277368"/>
                    <a:pt x="192024" y="293963"/>
                    <a:pt x="190443" y="295543"/>
                  </a:cubicBezTo>
                  <a:close/>
                  <a:moveTo>
                    <a:pt x="134338" y="295543"/>
                  </a:moveTo>
                  <a:cubicBezTo>
                    <a:pt x="134338" y="295543"/>
                    <a:pt x="114582" y="276578"/>
                    <a:pt x="100358" y="243388"/>
                  </a:cubicBezTo>
                  <a:cubicBezTo>
                    <a:pt x="115372" y="247339"/>
                    <a:pt x="131967" y="249710"/>
                    <a:pt x="150932" y="250501"/>
                  </a:cubicBezTo>
                  <a:lnTo>
                    <a:pt x="150932" y="298704"/>
                  </a:lnTo>
                  <a:cubicBezTo>
                    <a:pt x="146191" y="297914"/>
                    <a:pt x="140660" y="297914"/>
                    <a:pt x="135918" y="296333"/>
                  </a:cubicBezTo>
                  <a:cubicBezTo>
                    <a:pt x="135128" y="297124"/>
                    <a:pt x="134338" y="296333"/>
                    <a:pt x="134338" y="295543"/>
                  </a:cubicBezTo>
                  <a:close/>
                  <a:moveTo>
                    <a:pt x="25287" y="175429"/>
                  </a:moveTo>
                  <a:cubicBezTo>
                    <a:pt x="25287" y="175429"/>
                    <a:pt x="24497" y="174639"/>
                    <a:pt x="25287" y="175429"/>
                  </a:cubicBezTo>
                  <a:cubicBezTo>
                    <a:pt x="24497" y="170688"/>
                    <a:pt x="23707" y="165947"/>
                    <a:pt x="23707" y="161996"/>
                  </a:cubicBezTo>
                  <a:cubicBezTo>
                    <a:pt x="23707" y="157254"/>
                    <a:pt x="23707" y="153303"/>
                    <a:pt x="24497" y="148562"/>
                  </a:cubicBezTo>
                  <a:cubicBezTo>
                    <a:pt x="24497" y="148562"/>
                    <a:pt x="24497" y="148562"/>
                    <a:pt x="24497" y="148562"/>
                  </a:cubicBezTo>
                  <a:cubicBezTo>
                    <a:pt x="24497" y="148562"/>
                    <a:pt x="37931" y="134338"/>
                    <a:pt x="61638" y="121694"/>
                  </a:cubicBezTo>
                  <a:cubicBezTo>
                    <a:pt x="59267" y="134338"/>
                    <a:pt x="58477" y="147772"/>
                    <a:pt x="58477" y="161996"/>
                  </a:cubicBezTo>
                  <a:cubicBezTo>
                    <a:pt x="58477" y="177010"/>
                    <a:pt x="60057" y="191234"/>
                    <a:pt x="62428" y="203877"/>
                  </a:cubicBezTo>
                  <a:cubicBezTo>
                    <a:pt x="38721" y="190444"/>
                    <a:pt x="26078" y="176219"/>
                    <a:pt x="25287" y="175429"/>
                  </a:cubicBezTo>
                  <a:close/>
                  <a:moveTo>
                    <a:pt x="82183" y="161996"/>
                  </a:moveTo>
                  <a:cubicBezTo>
                    <a:pt x="82183" y="142240"/>
                    <a:pt x="84553" y="124855"/>
                    <a:pt x="88505" y="109051"/>
                  </a:cubicBezTo>
                  <a:cubicBezTo>
                    <a:pt x="105890" y="102729"/>
                    <a:pt x="126436" y="97197"/>
                    <a:pt x="150142" y="96407"/>
                  </a:cubicBezTo>
                  <a:lnTo>
                    <a:pt x="150142" y="227584"/>
                  </a:lnTo>
                  <a:cubicBezTo>
                    <a:pt x="126436" y="226794"/>
                    <a:pt x="106680" y="222052"/>
                    <a:pt x="90086" y="216521"/>
                  </a:cubicBezTo>
                  <a:cubicBezTo>
                    <a:pt x="85344" y="199926"/>
                    <a:pt x="82183" y="181751"/>
                    <a:pt x="82183" y="161996"/>
                  </a:cubicBezTo>
                  <a:close/>
                  <a:moveTo>
                    <a:pt x="133548" y="27658"/>
                  </a:moveTo>
                  <a:cubicBezTo>
                    <a:pt x="134338" y="26868"/>
                    <a:pt x="135128" y="26868"/>
                    <a:pt x="135128" y="26077"/>
                  </a:cubicBezTo>
                  <a:cubicBezTo>
                    <a:pt x="139869" y="25287"/>
                    <a:pt x="144611" y="24497"/>
                    <a:pt x="150142" y="23707"/>
                  </a:cubicBezTo>
                  <a:lnTo>
                    <a:pt x="150142" y="71910"/>
                  </a:lnTo>
                  <a:cubicBezTo>
                    <a:pt x="131177" y="72701"/>
                    <a:pt x="113792" y="75861"/>
                    <a:pt x="97988" y="80603"/>
                  </a:cubicBezTo>
                  <a:cubicBezTo>
                    <a:pt x="113002" y="45833"/>
                    <a:pt x="132758" y="29238"/>
                    <a:pt x="133548" y="27658"/>
                  </a:cubicBezTo>
                  <a:close/>
                  <a:moveTo>
                    <a:pt x="90876" y="43462"/>
                  </a:moveTo>
                  <a:cubicBezTo>
                    <a:pt x="82973" y="56106"/>
                    <a:pt x="75071" y="71910"/>
                    <a:pt x="69540" y="90876"/>
                  </a:cubicBezTo>
                  <a:cubicBezTo>
                    <a:pt x="55316" y="97197"/>
                    <a:pt x="43462" y="104309"/>
                    <a:pt x="33980" y="110631"/>
                  </a:cubicBezTo>
                  <a:cubicBezTo>
                    <a:pt x="45042" y="82973"/>
                    <a:pt x="65589" y="59267"/>
                    <a:pt x="90876" y="43462"/>
                  </a:cubicBezTo>
                  <a:close/>
                  <a:moveTo>
                    <a:pt x="34770" y="214150"/>
                  </a:moveTo>
                  <a:cubicBezTo>
                    <a:pt x="44252" y="220472"/>
                    <a:pt x="56106" y="227584"/>
                    <a:pt x="71120" y="233906"/>
                  </a:cubicBezTo>
                  <a:cubicBezTo>
                    <a:pt x="77442" y="252871"/>
                    <a:pt x="85344" y="268676"/>
                    <a:pt x="93247" y="281319"/>
                  </a:cubicBezTo>
                  <a:cubicBezTo>
                    <a:pt x="66379" y="265515"/>
                    <a:pt x="45833" y="242598"/>
                    <a:pt x="34770" y="214150"/>
                  </a:cubicBezTo>
                  <a:close/>
                  <a:moveTo>
                    <a:pt x="233116" y="279739"/>
                  </a:moveTo>
                  <a:cubicBezTo>
                    <a:pt x="241018" y="267095"/>
                    <a:pt x="248920" y="251291"/>
                    <a:pt x="254451" y="232325"/>
                  </a:cubicBezTo>
                  <a:cubicBezTo>
                    <a:pt x="268676" y="226004"/>
                    <a:pt x="280529" y="218892"/>
                    <a:pt x="290011" y="212570"/>
                  </a:cubicBezTo>
                  <a:cubicBezTo>
                    <a:pt x="278949" y="241018"/>
                    <a:pt x="259193" y="263934"/>
                    <a:pt x="233116" y="279739"/>
                  </a:cubicBezTo>
                  <a:close/>
                  <a:moveTo>
                    <a:pt x="290011" y="109051"/>
                  </a:moveTo>
                  <a:cubicBezTo>
                    <a:pt x="280529" y="102729"/>
                    <a:pt x="268676" y="95617"/>
                    <a:pt x="253661" y="89295"/>
                  </a:cubicBezTo>
                  <a:cubicBezTo>
                    <a:pt x="247340" y="70330"/>
                    <a:pt x="239438" y="54525"/>
                    <a:pt x="231535" y="41882"/>
                  </a:cubicBezTo>
                  <a:cubicBezTo>
                    <a:pt x="257612" y="57686"/>
                    <a:pt x="278158" y="81393"/>
                    <a:pt x="290011" y="109051"/>
                  </a:cubicBezTo>
                  <a:close/>
                </a:path>
              </a:pathLst>
            </a:custGeom>
            <a:grpFill/>
            <a:ln w="7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ED63383-853D-4DB5-88D7-EEE75652B892}"/>
                </a:ext>
              </a:extLst>
            </p:cNvPr>
            <p:cNvSpPr/>
            <p:nvPr/>
          </p:nvSpPr>
          <p:spPr>
            <a:xfrm>
              <a:off x="9914353" y="3116663"/>
              <a:ext cx="272626" cy="468009"/>
            </a:xfrm>
            <a:custGeom>
              <a:avLst/>
              <a:gdLst>
                <a:gd name="connsiteX0" fmla="*/ 166738 w 272626"/>
                <a:gd name="connsiteY0" fmla="*/ 445093 h 468009"/>
                <a:gd name="connsiteX1" fmla="*/ 22917 w 272626"/>
                <a:gd name="connsiteY1" fmla="*/ 252278 h 468009"/>
                <a:gd name="connsiteX2" fmla="*/ 201507 w 272626"/>
                <a:gd name="connsiteY2" fmla="*/ 52352 h 468009"/>
                <a:gd name="connsiteX3" fmla="*/ 201507 w 272626"/>
                <a:gd name="connsiteY3" fmla="*/ 65786 h 468009"/>
                <a:gd name="connsiteX4" fmla="*/ 207829 w 272626"/>
                <a:gd name="connsiteY4" fmla="*/ 76059 h 468009"/>
                <a:gd name="connsiteX5" fmla="*/ 214151 w 272626"/>
                <a:gd name="connsiteY5" fmla="*/ 77639 h 468009"/>
                <a:gd name="connsiteX6" fmla="*/ 220472 w 272626"/>
                <a:gd name="connsiteY6" fmla="*/ 76059 h 468009"/>
                <a:gd name="connsiteX7" fmla="*/ 266305 w 272626"/>
                <a:gd name="connsiteY7" fmla="*/ 49191 h 468009"/>
                <a:gd name="connsiteX8" fmla="*/ 272627 w 272626"/>
                <a:gd name="connsiteY8" fmla="*/ 38918 h 468009"/>
                <a:gd name="connsiteX9" fmla="*/ 266305 w 272626"/>
                <a:gd name="connsiteY9" fmla="*/ 28646 h 468009"/>
                <a:gd name="connsiteX10" fmla="*/ 220472 w 272626"/>
                <a:gd name="connsiteY10" fmla="*/ 1778 h 468009"/>
                <a:gd name="connsiteX11" fmla="*/ 208619 w 272626"/>
                <a:gd name="connsiteY11" fmla="*/ 1778 h 468009"/>
                <a:gd name="connsiteX12" fmla="*/ 202298 w 272626"/>
                <a:gd name="connsiteY12" fmla="*/ 12051 h 468009"/>
                <a:gd name="connsiteX13" fmla="*/ 202298 w 272626"/>
                <a:gd name="connsiteY13" fmla="*/ 27855 h 468009"/>
                <a:gd name="connsiteX14" fmla="*/ 0 w 272626"/>
                <a:gd name="connsiteY14" fmla="*/ 251488 h 468009"/>
                <a:gd name="connsiteX15" fmla="*/ 160415 w 272626"/>
                <a:gd name="connsiteY15" fmla="*/ 467219 h 468009"/>
                <a:gd name="connsiteX16" fmla="*/ 163577 w 272626"/>
                <a:gd name="connsiteY16" fmla="*/ 468009 h 468009"/>
                <a:gd name="connsiteX17" fmla="*/ 174640 w 272626"/>
                <a:gd name="connsiteY17" fmla="*/ 459317 h 468009"/>
                <a:gd name="connsiteX18" fmla="*/ 166738 w 272626"/>
                <a:gd name="connsiteY18" fmla="*/ 445093 h 468009"/>
                <a:gd name="connsiteX19" fmla="*/ 225213 w 272626"/>
                <a:gd name="connsiteY19" fmla="*/ 33387 h 468009"/>
                <a:gd name="connsiteX20" fmla="*/ 235487 w 272626"/>
                <a:gd name="connsiteY20" fmla="*/ 39709 h 468009"/>
                <a:gd name="connsiteX21" fmla="*/ 225213 w 272626"/>
                <a:gd name="connsiteY21" fmla="*/ 46030 h 468009"/>
                <a:gd name="connsiteX22" fmla="*/ 225213 w 272626"/>
                <a:gd name="connsiteY22" fmla="*/ 33387 h 46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72626" h="468009">
                  <a:moveTo>
                    <a:pt x="166738" y="445093"/>
                  </a:moveTo>
                  <a:cubicBezTo>
                    <a:pt x="82183" y="419806"/>
                    <a:pt x="22917" y="340783"/>
                    <a:pt x="22917" y="252278"/>
                  </a:cubicBezTo>
                  <a:cubicBezTo>
                    <a:pt x="22917" y="150340"/>
                    <a:pt x="101149" y="63415"/>
                    <a:pt x="201507" y="52352"/>
                  </a:cubicBezTo>
                  <a:lnTo>
                    <a:pt x="201507" y="65786"/>
                  </a:lnTo>
                  <a:cubicBezTo>
                    <a:pt x="201507" y="69737"/>
                    <a:pt x="203878" y="73688"/>
                    <a:pt x="207829" y="76059"/>
                  </a:cubicBezTo>
                  <a:cubicBezTo>
                    <a:pt x="209409" y="76849"/>
                    <a:pt x="211780" y="77639"/>
                    <a:pt x="214151" y="77639"/>
                  </a:cubicBezTo>
                  <a:cubicBezTo>
                    <a:pt x="216521" y="77639"/>
                    <a:pt x="218102" y="76849"/>
                    <a:pt x="220472" y="76059"/>
                  </a:cubicBezTo>
                  <a:lnTo>
                    <a:pt x="266305" y="49191"/>
                  </a:lnTo>
                  <a:cubicBezTo>
                    <a:pt x="270257" y="46821"/>
                    <a:pt x="272627" y="42870"/>
                    <a:pt x="272627" y="38918"/>
                  </a:cubicBezTo>
                  <a:cubicBezTo>
                    <a:pt x="272627" y="34967"/>
                    <a:pt x="270257" y="31016"/>
                    <a:pt x="266305" y="28646"/>
                  </a:cubicBezTo>
                  <a:lnTo>
                    <a:pt x="220472" y="1778"/>
                  </a:lnTo>
                  <a:cubicBezTo>
                    <a:pt x="216521" y="-593"/>
                    <a:pt x="212570" y="-593"/>
                    <a:pt x="208619" y="1778"/>
                  </a:cubicBezTo>
                  <a:cubicBezTo>
                    <a:pt x="204668" y="4149"/>
                    <a:pt x="202298" y="8100"/>
                    <a:pt x="202298" y="12051"/>
                  </a:cubicBezTo>
                  <a:lnTo>
                    <a:pt x="202298" y="27855"/>
                  </a:lnTo>
                  <a:cubicBezTo>
                    <a:pt x="88505" y="38918"/>
                    <a:pt x="0" y="136116"/>
                    <a:pt x="0" y="251488"/>
                  </a:cubicBezTo>
                  <a:cubicBezTo>
                    <a:pt x="0" y="350266"/>
                    <a:pt x="65589" y="438771"/>
                    <a:pt x="160415" y="467219"/>
                  </a:cubicBezTo>
                  <a:cubicBezTo>
                    <a:pt x="161206" y="467219"/>
                    <a:pt x="162787" y="468009"/>
                    <a:pt x="163577" y="468009"/>
                  </a:cubicBezTo>
                  <a:cubicBezTo>
                    <a:pt x="168318" y="468009"/>
                    <a:pt x="173059" y="464848"/>
                    <a:pt x="174640" y="459317"/>
                  </a:cubicBezTo>
                  <a:cubicBezTo>
                    <a:pt x="176220" y="452995"/>
                    <a:pt x="173059" y="446673"/>
                    <a:pt x="166738" y="445093"/>
                  </a:cubicBezTo>
                  <a:close/>
                  <a:moveTo>
                    <a:pt x="225213" y="33387"/>
                  </a:moveTo>
                  <a:lnTo>
                    <a:pt x="235487" y="39709"/>
                  </a:lnTo>
                  <a:lnTo>
                    <a:pt x="225213" y="46030"/>
                  </a:lnTo>
                  <a:lnTo>
                    <a:pt x="225213" y="33387"/>
                  </a:lnTo>
                  <a:close/>
                </a:path>
              </a:pathLst>
            </a:custGeom>
            <a:grpFill/>
            <a:ln w="7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4EDA4D-D240-4BAE-B57B-1FB494F4E495}"/>
                </a:ext>
              </a:extLst>
            </p:cNvPr>
            <p:cNvSpPr/>
            <p:nvPr/>
          </p:nvSpPr>
          <p:spPr>
            <a:xfrm>
              <a:off x="10097685" y="3145696"/>
              <a:ext cx="272626" cy="468214"/>
            </a:xfrm>
            <a:custGeom>
              <a:avLst/>
              <a:gdLst>
                <a:gd name="connsiteX0" fmla="*/ 272627 w 272626"/>
                <a:gd name="connsiteY0" fmla="*/ 216133 h 468214"/>
                <a:gd name="connsiteX1" fmla="*/ 112211 w 272626"/>
                <a:gd name="connsiteY1" fmla="*/ 403 h 468214"/>
                <a:gd name="connsiteX2" fmla="*/ 97197 w 272626"/>
                <a:gd name="connsiteY2" fmla="*/ 8305 h 468214"/>
                <a:gd name="connsiteX3" fmla="*/ 105099 w 272626"/>
                <a:gd name="connsiteY3" fmla="*/ 23319 h 468214"/>
                <a:gd name="connsiteX4" fmla="*/ 248920 w 272626"/>
                <a:gd name="connsiteY4" fmla="*/ 216133 h 468214"/>
                <a:gd name="connsiteX5" fmla="*/ 70330 w 272626"/>
                <a:gd name="connsiteY5" fmla="*/ 416059 h 468214"/>
                <a:gd name="connsiteX6" fmla="*/ 70330 w 272626"/>
                <a:gd name="connsiteY6" fmla="*/ 402626 h 468214"/>
                <a:gd name="connsiteX7" fmla="*/ 64008 w 272626"/>
                <a:gd name="connsiteY7" fmla="*/ 392353 h 468214"/>
                <a:gd name="connsiteX8" fmla="*/ 52154 w 272626"/>
                <a:gd name="connsiteY8" fmla="*/ 392353 h 468214"/>
                <a:gd name="connsiteX9" fmla="*/ 6321 w 272626"/>
                <a:gd name="connsiteY9" fmla="*/ 419221 h 468214"/>
                <a:gd name="connsiteX10" fmla="*/ 0 w 272626"/>
                <a:gd name="connsiteY10" fmla="*/ 429493 h 468214"/>
                <a:gd name="connsiteX11" fmla="*/ 6321 w 272626"/>
                <a:gd name="connsiteY11" fmla="*/ 439766 h 468214"/>
                <a:gd name="connsiteX12" fmla="*/ 52154 w 272626"/>
                <a:gd name="connsiteY12" fmla="*/ 466634 h 468214"/>
                <a:gd name="connsiteX13" fmla="*/ 58477 w 272626"/>
                <a:gd name="connsiteY13" fmla="*/ 468214 h 468214"/>
                <a:gd name="connsiteX14" fmla="*/ 64798 w 272626"/>
                <a:gd name="connsiteY14" fmla="*/ 466634 h 468214"/>
                <a:gd name="connsiteX15" fmla="*/ 71120 w 272626"/>
                <a:gd name="connsiteY15" fmla="*/ 456361 h 468214"/>
                <a:gd name="connsiteX16" fmla="*/ 71120 w 272626"/>
                <a:gd name="connsiteY16" fmla="*/ 440556 h 468214"/>
                <a:gd name="connsiteX17" fmla="*/ 272627 w 272626"/>
                <a:gd name="connsiteY17" fmla="*/ 216133 h 468214"/>
                <a:gd name="connsiteX18" fmla="*/ 46623 w 272626"/>
                <a:gd name="connsiteY18" fmla="*/ 435815 h 468214"/>
                <a:gd name="connsiteX19" fmla="*/ 36350 w 272626"/>
                <a:gd name="connsiteY19" fmla="*/ 429493 h 468214"/>
                <a:gd name="connsiteX20" fmla="*/ 46623 w 272626"/>
                <a:gd name="connsiteY20" fmla="*/ 423172 h 468214"/>
                <a:gd name="connsiteX21" fmla="*/ 46623 w 272626"/>
                <a:gd name="connsiteY21" fmla="*/ 435815 h 46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2626" h="468214">
                  <a:moveTo>
                    <a:pt x="272627" y="216133"/>
                  </a:moveTo>
                  <a:cubicBezTo>
                    <a:pt x="272627" y="117356"/>
                    <a:pt x="207038" y="28851"/>
                    <a:pt x="112211" y="403"/>
                  </a:cubicBezTo>
                  <a:cubicBezTo>
                    <a:pt x="105890" y="-1178"/>
                    <a:pt x="99568" y="1983"/>
                    <a:pt x="97197" y="8305"/>
                  </a:cubicBezTo>
                  <a:cubicBezTo>
                    <a:pt x="95617" y="14627"/>
                    <a:pt x="98778" y="20948"/>
                    <a:pt x="105099" y="23319"/>
                  </a:cubicBezTo>
                  <a:cubicBezTo>
                    <a:pt x="189653" y="48606"/>
                    <a:pt x="248920" y="127628"/>
                    <a:pt x="248920" y="216133"/>
                  </a:cubicBezTo>
                  <a:cubicBezTo>
                    <a:pt x="248920" y="318072"/>
                    <a:pt x="170688" y="404996"/>
                    <a:pt x="70330" y="416059"/>
                  </a:cubicBezTo>
                  <a:lnTo>
                    <a:pt x="70330" y="402626"/>
                  </a:lnTo>
                  <a:cubicBezTo>
                    <a:pt x="70330" y="398675"/>
                    <a:pt x="67959" y="394724"/>
                    <a:pt x="64008" y="392353"/>
                  </a:cubicBezTo>
                  <a:cubicBezTo>
                    <a:pt x="60057" y="389982"/>
                    <a:pt x="56106" y="389982"/>
                    <a:pt x="52154" y="392353"/>
                  </a:cubicBezTo>
                  <a:lnTo>
                    <a:pt x="6321" y="419221"/>
                  </a:lnTo>
                  <a:cubicBezTo>
                    <a:pt x="2370" y="421591"/>
                    <a:pt x="0" y="425542"/>
                    <a:pt x="0" y="429493"/>
                  </a:cubicBezTo>
                  <a:cubicBezTo>
                    <a:pt x="0" y="433444"/>
                    <a:pt x="2370" y="437396"/>
                    <a:pt x="6321" y="439766"/>
                  </a:cubicBezTo>
                  <a:lnTo>
                    <a:pt x="52154" y="466634"/>
                  </a:lnTo>
                  <a:cubicBezTo>
                    <a:pt x="53735" y="467424"/>
                    <a:pt x="56106" y="468214"/>
                    <a:pt x="58477" y="468214"/>
                  </a:cubicBezTo>
                  <a:cubicBezTo>
                    <a:pt x="60847" y="468214"/>
                    <a:pt x="62428" y="467424"/>
                    <a:pt x="64798" y="466634"/>
                  </a:cubicBezTo>
                  <a:cubicBezTo>
                    <a:pt x="68749" y="464263"/>
                    <a:pt x="71120" y="460312"/>
                    <a:pt x="71120" y="456361"/>
                  </a:cubicBezTo>
                  <a:lnTo>
                    <a:pt x="71120" y="440556"/>
                  </a:lnTo>
                  <a:cubicBezTo>
                    <a:pt x="184121" y="428703"/>
                    <a:pt x="272627" y="331506"/>
                    <a:pt x="272627" y="216133"/>
                  </a:cubicBezTo>
                  <a:close/>
                  <a:moveTo>
                    <a:pt x="46623" y="435815"/>
                  </a:moveTo>
                  <a:lnTo>
                    <a:pt x="36350" y="429493"/>
                  </a:lnTo>
                  <a:lnTo>
                    <a:pt x="46623" y="423172"/>
                  </a:lnTo>
                  <a:lnTo>
                    <a:pt x="46623" y="435815"/>
                  </a:lnTo>
                  <a:close/>
                </a:path>
              </a:pathLst>
            </a:custGeom>
            <a:grpFill/>
            <a:ln w="7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C3D5438-CE86-4A20-BEDC-AF56F57B6CA9}"/>
              </a:ext>
            </a:extLst>
          </p:cNvPr>
          <p:cNvSpPr/>
          <p:nvPr/>
        </p:nvSpPr>
        <p:spPr>
          <a:xfrm>
            <a:off x="2310021" y="3973395"/>
            <a:ext cx="326361" cy="437783"/>
          </a:xfrm>
          <a:custGeom>
            <a:avLst/>
            <a:gdLst>
              <a:gd name="connsiteX0" fmla="*/ 285270 w 326361"/>
              <a:gd name="connsiteY0" fmla="*/ 109051 h 437783"/>
              <a:gd name="connsiteX1" fmla="*/ 285270 w 326361"/>
              <a:gd name="connsiteY1" fmla="*/ 23707 h 437783"/>
              <a:gd name="connsiteX2" fmla="*/ 326362 w 326361"/>
              <a:gd name="connsiteY2" fmla="*/ 23707 h 437783"/>
              <a:gd name="connsiteX3" fmla="*/ 326362 w 326361"/>
              <a:gd name="connsiteY3" fmla="*/ 0 h 437783"/>
              <a:gd name="connsiteX4" fmla="*/ 0 w 326361"/>
              <a:gd name="connsiteY4" fmla="*/ 0 h 437783"/>
              <a:gd name="connsiteX5" fmla="*/ 0 w 326361"/>
              <a:gd name="connsiteY5" fmla="*/ 23707 h 437783"/>
              <a:gd name="connsiteX6" fmla="*/ 41092 w 326361"/>
              <a:gd name="connsiteY6" fmla="*/ 23707 h 437783"/>
              <a:gd name="connsiteX7" fmla="*/ 41092 w 326361"/>
              <a:gd name="connsiteY7" fmla="*/ 109051 h 437783"/>
              <a:gd name="connsiteX8" fmla="*/ 110631 w 326361"/>
              <a:gd name="connsiteY8" fmla="*/ 218892 h 437783"/>
              <a:gd name="connsiteX9" fmla="*/ 41092 w 326361"/>
              <a:gd name="connsiteY9" fmla="*/ 328732 h 437783"/>
              <a:gd name="connsiteX10" fmla="*/ 41092 w 326361"/>
              <a:gd name="connsiteY10" fmla="*/ 414077 h 437783"/>
              <a:gd name="connsiteX11" fmla="*/ 0 w 326361"/>
              <a:gd name="connsiteY11" fmla="*/ 414077 h 437783"/>
              <a:gd name="connsiteX12" fmla="*/ 0 w 326361"/>
              <a:gd name="connsiteY12" fmla="*/ 437783 h 437783"/>
              <a:gd name="connsiteX13" fmla="*/ 326362 w 326361"/>
              <a:gd name="connsiteY13" fmla="*/ 437783 h 437783"/>
              <a:gd name="connsiteX14" fmla="*/ 326362 w 326361"/>
              <a:gd name="connsiteY14" fmla="*/ 414077 h 437783"/>
              <a:gd name="connsiteX15" fmla="*/ 285270 w 326361"/>
              <a:gd name="connsiteY15" fmla="*/ 414077 h 437783"/>
              <a:gd name="connsiteX16" fmla="*/ 285270 w 326361"/>
              <a:gd name="connsiteY16" fmla="*/ 328732 h 437783"/>
              <a:gd name="connsiteX17" fmla="*/ 215731 w 326361"/>
              <a:gd name="connsiteY17" fmla="*/ 218892 h 437783"/>
              <a:gd name="connsiteX18" fmla="*/ 285270 w 326361"/>
              <a:gd name="connsiteY18" fmla="*/ 109051 h 437783"/>
              <a:gd name="connsiteX19" fmla="*/ 261564 w 326361"/>
              <a:gd name="connsiteY19" fmla="*/ 23707 h 437783"/>
              <a:gd name="connsiteX20" fmla="*/ 261564 w 326361"/>
              <a:gd name="connsiteY20" fmla="*/ 105890 h 437783"/>
              <a:gd name="connsiteX21" fmla="*/ 230745 w 326361"/>
              <a:gd name="connsiteY21" fmla="*/ 85344 h 437783"/>
              <a:gd name="connsiteX22" fmla="*/ 158835 w 326361"/>
              <a:gd name="connsiteY22" fmla="*/ 90876 h 437783"/>
              <a:gd name="connsiteX23" fmla="*/ 105890 w 326361"/>
              <a:gd name="connsiteY23" fmla="*/ 95617 h 437783"/>
              <a:gd name="connsiteX24" fmla="*/ 64798 w 326361"/>
              <a:gd name="connsiteY24" fmla="*/ 56896 h 437783"/>
              <a:gd name="connsiteX25" fmla="*/ 64798 w 326361"/>
              <a:gd name="connsiteY25" fmla="*/ 23707 h 437783"/>
              <a:gd name="connsiteX26" fmla="*/ 261564 w 326361"/>
              <a:gd name="connsiteY26" fmla="*/ 23707 h 437783"/>
              <a:gd name="connsiteX27" fmla="*/ 64798 w 326361"/>
              <a:gd name="connsiteY27" fmla="*/ 414077 h 437783"/>
              <a:gd name="connsiteX28" fmla="*/ 64798 w 326361"/>
              <a:gd name="connsiteY28" fmla="*/ 370614 h 437783"/>
              <a:gd name="connsiteX29" fmla="*/ 133548 w 326361"/>
              <a:gd name="connsiteY29" fmla="*/ 349278 h 437783"/>
              <a:gd name="connsiteX30" fmla="*/ 199136 w 326361"/>
              <a:gd name="connsiteY30" fmla="*/ 349278 h 437783"/>
              <a:gd name="connsiteX31" fmla="*/ 218892 w 326361"/>
              <a:gd name="connsiteY31" fmla="*/ 361132 h 437783"/>
              <a:gd name="connsiteX32" fmla="*/ 262354 w 326361"/>
              <a:gd name="connsiteY32" fmla="*/ 380097 h 437783"/>
              <a:gd name="connsiteX33" fmla="*/ 262354 w 326361"/>
              <a:gd name="connsiteY33" fmla="*/ 414077 h 437783"/>
              <a:gd name="connsiteX34" fmla="*/ 64798 w 326361"/>
              <a:gd name="connsiteY34" fmla="*/ 414077 h 437783"/>
              <a:gd name="connsiteX35" fmla="*/ 261564 w 326361"/>
              <a:gd name="connsiteY35" fmla="*/ 328732 h 437783"/>
              <a:gd name="connsiteX36" fmla="*/ 261564 w 326361"/>
              <a:gd name="connsiteY36" fmla="*/ 356390 h 437783"/>
              <a:gd name="connsiteX37" fmla="*/ 230745 w 326361"/>
              <a:gd name="connsiteY37" fmla="*/ 341376 h 437783"/>
              <a:gd name="connsiteX38" fmla="*/ 210199 w 326361"/>
              <a:gd name="connsiteY38" fmla="*/ 328732 h 437783"/>
              <a:gd name="connsiteX39" fmla="*/ 121694 w 326361"/>
              <a:gd name="connsiteY39" fmla="*/ 328732 h 437783"/>
              <a:gd name="connsiteX40" fmla="*/ 65589 w 326361"/>
              <a:gd name="connsiteY40" fmla="*/ 346117 h 437783"/>
              <a:gd name="connsiteX41" fmla="*/ 65589 w 326361"/>
              <a:gd name="connsiteY41" fmla="*/ 328732 h 437783"/>
              <a:gd name="connsiteX42" fmla="*/ 163576 w 326361"/>
              <a:gd name="connsiteY42" fmla="*/ 230745 h 437783"/>
              <a:gd name="connsiteX43" fmla="*/ 261564 w 326361"/>
              <a:gd name="connsiteY43" fmla="*/ 328732 h 437783"/>
              <a:gd name="connsiteX44" fmla="*/ 162786 w 326361"/>
              <a:gd name="connsiteY44" fmla="*/ 207038 h 437783"/>
              <a:gd name="connsiteX45" fmla="*/ 64798 w 326361"/>
              <a:gd name="connsiteY45" fmla="*/ 109051 h 437783"/>
              <a:gd name="connsiteX46" fmla="*/ 64798 w 326361"/>
              <a:gd name="connsiteY46" fmla="*/ 96407 h 437783"/>
              <a:gd name="connsiteX47" fmla="*/ 97197 w 326361"/>
              <a:gd name="connsiteY47" fmla="*/ 117743 h 437783"/>
              <a:gd name="connsiteX48" fmla="*/ 168317 w 326361"/>
              <a:gd name="connsiteY48" fmla="*/ 113002 h 437783"/>
              <a:gd name="connsiteX49" fmla="*/ 256822 w 326361"/>
              <a:gd name="connsiteY49" fmla="*/ 138289 h 437783"/>
              <a:gd name="connsiteX50" fmla="*/ 162786 w 326361"/>
              <a:gd name="connsiteY50" fmla="*/ 207038 h 437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26361" h="437783">
                <a:moveTo>
                  <a:pt x="285270" y="109051"/>
                </a:moveTo>
                <a:lnTo>
                  <a:pt x="285270" y="23707"/>
                </a:lnTo>
                <a:lnTo>
                  <a:pt x="326362" y="23707"/>
                </a:lnTo>
                <a:lnTo>
                  <a:pt x="326362" y="0"/>
                </a:lnTo>
                <a:lnTo>
                  <a:pt x="0" y="0"/>
                </a:lnTo>
                <a:lnTo>
                  <a:pt x="0" y="23707"/>
                </a:lnTo>
                <a:lnTo>
                  <a:pt x="41092" y="23707"/>
                </a:lnTo>
                <a:lnTo>
                  <a:pt x="41092" y="109051"/>
                </a:lnTo>
                <a:cubicBezTo>
                  <a:pt x="41092" y="157254"/>
                  <a:pt x="69540" y="199926"/>
                  <a:pt x="110631" y="218892"/>
                </a:cubicBezTo>
                <a:cubicBezTo>
                  <a:pt x="69540" y="238647"/>
                  <a:pt x="41092" y="280529"/>
                  <a:pt x="41092" y="328732"/>
                </a:cubicBezTo>
                <a:lnTo>
                  <a:pt x="41092" y="414077"/>
                </a:lnTo>
                <a:lnTo>
                  <a:pt x="0" y="414077"/>
                </a:lnTo>
                <a:lnTo>
                  <a:pt x="0" y="437783"/>
                </a:lnTo>
                <a:lnTo>
                  <a:pt x="326362" y="437783"/>
                </a:lnTo>
                <a:lnTo>
                  <a:pt x="326362" y="414077"/>
                </a:lnTo>
                <a:lnTo>
                  <a:pt x="285270" y="414077"/>
                </a:lnTo>
                <a:lnTo>
                  <a:pt x="285270" y="328732"/>
                </a:lnTo>
                <a:cubicBezTo>
                  <a:pt x="285270" y="280529"/>
                  <a:pt x="256822" y="237857"/>
                  <a:pt x="215731" y="218892"/>
                </a:cubicBezTo>
                <a:cubicBezTo>
                  <a:pt x="256822" y="199136"/>
                  <a:pt x="285270" y="157254"/>
                  <a:pt x="285270" y="109051"/>
                </a:cubicBezTo>
                <a:close/>
                <a:moveTo>
                  <a:pt x="261564" y="23707"/>
                </a:moveTo>
                <a:lnTo>
                  <a:pt x="261564" y="105890"/>
                </a:lnTo>
                <a:cubicBezTo>
                  <a:pt x="253661" y="97988"/>
                  <a:pt x="243389" y="90086"/>
                  <a:pt x="230745" y="85344"/>
                </a:cubicBezTo>
                <a:cubicBezTo>
                  <a:pt x="208619" y="77442"/>
                  <a:pt x="184912" y="79022"/>
                  <a:pt x="158835" y="90876"/>
                </a:cubicBezTo>
                <a:cubicBezTo>
                  <a:pt x="139869" y="99568"/>
                  <a:pt x="121694" y="101148"/>
                  <a:pt x="105890" y="95617"/>
                </a:cubicBezTo>
                <a:cubicBezTo>
                  <a:pt x="82183" y="86924"/>
                  <a:pt x="68749" y="64008"/>
                  <a:pt x="64798" y="56896"/>
                </a:cubicBezTo>
                <a:lnTo>
                  <a:pt x="64798" y="23707"/>
                </a:lnTo>
                <a:lnTo>
                  <a:pt x="261564" y="23707"/>
                </a:lnTo>
                <a:close/>
                <a:moveTo>
                  <a:pt x="64798" y="414077"/>
                </a:moveTo>
                <a:lnTo>
                  <a:pt x="64798" y="370614"/>
                </a:lnTo>
                <a:cubicBezTo>
                  <a:pt x="81393" y="367453"/>
                  <a:pt x="114582" y="361132"/>
                  <a:pt x="133548" y="349278"/>
                </a:cubicBezTo>
                <a:cubicBezTo>
                  <a:pt x="153303" y="337425"/>
                  <a:pt x="175429" y="337425"/>
                  <a:pt x="199136" y="349278"/>
                </a:cubicBezTo>
                <a:cubicBezTo>
                  <a:pt x="206248" y="353229"/>
                  <a:pt x="212570" y="357181"/>
                  <a:pt x="218892" y="361132"/>
                </a:cubicBezTo>
                <a:cubicBezTo>
                  <a:pt x="233116" y="369824"/>
                  <a:pt x="246549" y="378517"/>
                  <a:pt x="262354" y="380097"/>
                </a:cubicBezTo>
                <a:lnTo>
                  <a:pt x="262354" y="414077"/>
                </a:lnTo>
                <a:lnTo>
                  <a:pt x="64798" y="414077"/>
                </a:lnTo>
                <a:close/>
                <a:moveTo>
                  <a:pt x="261564" y="328732"/>
                </a:moveTo>
                <a:lnTo>
                  <a:pt x="261564" y="356390"/>
                </a:lnTo>
                <a:cubicBezTo>
                  <a:pt x="252871" y="354810"/>
                  <a:pt x="244179" y="350068"/>
                  <a:pt x="230745" y="341376"/>
                </a:cubicBezTo>
                <a:cubicBezTo>
                  <a:pt x="224423" y="337425"/>
                  <a:pt x="217311" y="332683"/>
                  <a:pt x="210199" y="328732"/>
                </a:cubicBezTo>
                <a:cubicBezTo>
                  <a:pt x="179381" y="312138"/>
                  <a:pt x="148562" y="312138"/>
                  <a:pt x="121694" y="328732"/>
                </a:cubicBezTo>
                <a:cubicBezTo>
                  <a:pt x="108261" y="336634"/>
                  <a:pt x="82973" y="342957"/>
                  <a:pt x="65589" y="346117"/>
                </a:cubicBezTo>
                <a:lnTo>
                  <a:pt x="65589" y="328732"/>
                </a:lnTo>
                <a:cubicBezTo>
                  <a:pt x="65589" y="274207"/>
                  <a:pt x="109841" y="230745"/>
                  <a:pt x="163576" y="230745"/>
                </a:cubicBezTo>
                <a:cubicBezTo>
                  <a:pt x="217311" y="230745"/>
                  <a:pt x="261564" y="274997"/>
                  <a:pt x="261564" y="328732"/>
                </a:cubicBezTo>
                <a:close/>
                <a:moveTo>
                  <a:pt x="162786" y="207038"/>
                </a:moveTo>
                <a:cubicBezTo>
                  <a:pt x="108261" y="207038"/>
                  <a:pt x="64798" y="162786"/>
                  <a:pt x="64798" y="109051"/>
                </a:cubicBezTo>
                <a:lnTo>
                  <a:pt x="64798" y="96407"/>
                </a:lnTo>
                <a:cubicBezTo>
                  <a:pt x="72701" y="105099"/>
                  <a:pt x="83764" y="113002"/>
                  <a:pt x="97197" y="117743"/>
                </a:cubicBezTo>
                <a:cubicBezTo>
                  <a:pt x="119324" y="126436"/>
                  <a:pt x="143030" y="124065"/>
                  <a:pt x="168317" y="113002"/>
                </a:cubicBezTo>
                <a:cubicBezTo>
                  <a:pt x="222843" y="87714"/>
                  <a:pt x="249710" y="125646"/>
                  <a:pt x="256822" y="138289"/>
                </a:cubicBezTo>
                <a:cubicBezTo>
                  <a:pt x="244179" y="177800"/>
                  <a:pt x="207038" y="207038"/>
                  <a:pt x="162786" y="207038"/>
                </a:cubicBezTo>
                <a:close/>
              </a:path>
            </a:pathLst>
          </a:custGeom>
          <a:solidFill>
            <a:schemeClr val="bg1"/>
          </a:solidFill>
          <a:ln w="7896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grpSp>
        <p:nvGrpSpPr>
          <p:cNvPr id="29" name="Graphic 1">
            <a:extLst>
              <a:ext uri="{FF2B5EF4-FFF2-40B4-BE49-F238E27FC236}">
                <a16:creationId xmlns:a16="http://schemas.microsoft.com/office/drawing/2014/main" id="{FA5A2B54-32EC-478C-91BC-2D047B8DE4B6}"/>
              </a:ext>
            </a:extLst>
          </p:cNvPr>
          <p:cNvGrpSpPr/>
          <p:nvPr/>
        </p:nvGrpSpPr>
        <p:grpSpPr>
          <a:xfrm>
            <a:off x="9393110" y="3935900"/>
            <a:ext cx="474243" cy="483535"/>
            <a:chOff x="5280380" y="5512105"/>
            <a:chExt cx="474243" cy="483535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A0B7C2F-5DBB-4C7D-B9BE-93496B950651}"/>
                </a:ext>
              </a:extLst>
            </p:cNvPr>
            <p:cNvSpPr/>
            <p:nvPr/>
          </p:nvSpPr>
          <p:spPr>
            <a:xfrm>
              <a:off x="5280380" y="5512105"/>
              <a:ext cx="474243" cy="483535"/>
            </a:xfrm>
            <a:custGeom>
              <a:avLst/>
              <a:gdLst>
                <a:gd name="connsiteX0" fmla="*/ 462390 w 474243"/>
                <a:gd name="connsiteY0" fmla="*/ 205377 h 483535"/>
                <a:gd name="connsiteX1" fmla="*/ 452907 w 474243"/>
                <a:gd name="connsiteY1" fmla="*/ 196685 h 483535"/>
                <a:gd name="connsiteX2" fmla="*/ 403914 w 474243"/>
                <a:gd name="connsiteY2" fmla="*/ 195104 h 483535"/>
                <a:gd name="connsiteX3" fmla="*/ 270366 w 474243"/>
                <a:gd name="connsiteY3" fmla="*/ 67878 h 483535"/>
                <a:gd name="connsiteX4" fmla="*/ 266415 w 474243"/>
                <a:gd name="connsiteY4" fmla="*/ 18885 h 483535"/>
                <a:gd name="connsiteX5" fmla="*/ 256932 w 474243"/>
                <a:gd name="connsiteY5" fmla="*/ 10192 h 483535"/>
                <a:gd name="connsiteX6" fmla="*/ 204778 w 474243"/>
                <a:gd name="connsiteY6" fmla="*/ 11772 h 483535"/>
                <a:gd name="connsiteX7" fmla="*/ 122594 w 474243"/>
                <a:gd name="connsiteY7" fmla="*/ 97907 h 483535"/>
                <a:gd name="connsiteX8" fmla="*/ 124175 w 474243"/>
                <a:gd name="connsiteY8" fmla="*/ 150061 h 483535"/>
                <a:gd name="connsiteX9" fmla="*/ 133658 w 474243"/>
                <a:gd name="connsiteY9" fmla="*/ 158754 h 483535"/>
                <a:gd name="connsiteX10" fmla="*/ 158945 w 474243"/>
                <a:gd name="connsiteY10" fmla="*/ 169027 h 483535"/>
                <a:gd name="connsiteX11" fmla="*/ 182652 w 474243"/>
                <a:gd name="connsiteY11" fmla="*/ 160335 h 483535"/>
                <a:gd name="connsiteX12" fmla="*/ 216631 w 474243"/>
                <a:gd name="connsiteY12" fmla="*/ 192733 h 483535"/>
                <a:gd name="connsiteX13" fmla="*/ 160525 w 474243"/>
                <a:gd name="connsiteY13" fmla="*/ 251210 h 483535"/>
                <a:gd name="connsiteX14" fmla="*/ 150252 w 474243"/>
                <a:gd name="connsiteY14" fmla="*/ 241727 h 483535"/>
                <a:gd name="connsiteX15" fmla="*/ 16705 w 474243"/>
                <a:gd name="connsiteY15" fmla="*/ 381597 h 483535"/>
                <a:gd name="connsiteX16" fmla="*/ 18285 w 474243"/>
                <a:gd name="connsiteY16" fmla="*/ 466941 h 483535"/>
                <a:gd name="connsiteX17" fmla="*/ 60167 w 474243"/>
                <a:gd name="connsiteY17" fmla="*/ 483535 h 483535"/>
                <a:gd name="connsiteX18" fmla="*/ 104419 w 474243"/>
                <a:gd name="connsiteY18" fmla="*/ 464570 h 483535"/>
                <a:gd name="connsiteX19" fmla="*/ 237967 w 474243"/>
                <a:gd name="connsiteY19" fmla="*/ 324701 h 483535"/>
                <a:gd name="connsiteX20" fmla="*/ 226114 w 474243"/>
                <a:gd name="connsiteY20" fmla="*/ 313637 h 483535"/>
                <a:gd name="connsiteX21" fmla="*/ 282219 w 474243"/>
                <a:gd name="connsiteY21" fmla="*/ 255161 h 483535"/>
                <a:gd name="connsiteX22" fmla="*/ 316199 w 474243"/>
                <a:gd name="connsiteY22" fmla="*/ 287560 h 483535"/>
                <a:gd name="connsiteX23" fmla="*/ 320150 w 474243"/>
                <a:gd name="connsiteY23" fmla="*/ 336554 h 483535"/>
                <a:gd name="connsiteX24" fmla="*/ 329633 w 474243"/>
                <a:gd name="connsiteY24" fmla="*/ 345246 h 483535"/>
                <a:gd name="connsiteX25" fmla="*/ 354920 w 474243"/>
                <a:gd name="connsiteY25" fmla="*/ 355519 h 483535"/>
                <a:gd name="connsiteX26" fmla="*/ 355710 w 474243"/>
                <a:gd name="connsiteY26" fmla="*/ 355519 h 483535"/>
                <a:gd name="connsiteX27" fmla="*/ 381787 w 474243"/>
                <a:gd name="connsiteY27" fmla="*/ 344456 h 483535"/>
                <a:gd name="connsiteX28" fmla="*/ 463971 w 474243"/>
                <a:gd name="connsiteY28" fmla="*/ 258322 h 483535"/>
                <a:gd name="connsiteX29" fmla="*/ 474243 w 474243"/>
                <a:gd name="connsiteY29" fmla="*/ 232245 h 483535"/>
                <a:gd name="connsiteX30" fmla="*/ 462390 w 474243"/>
                <a:gd name="connsiteY30" fmla="*/ 205377 h 483535"/>
                <a:gd name="connsiteX31" fmla="*/ 149462 w 474243"/>
                <a:gd name="connsiteY31" fmla="*/ 141369 h 483535"/>
                <a:gd name="connsiteX32" fmla="*/ 139979 w 474243"/>
                <a:gd name="connsiteY32" fmla="*/ 132677 h 483535"/>
                <a:gd name="connsiteX33" fmla="*/ 139189 w 474243"/>
                <a:gd name="connsiteY33" fmla="*/ 114501 h 483535"/>
                <a:gd name="connsiteX34" fmla="*/ 221372 w 474243"/>
                <a:gd name="connsiteY34" fmla="*/ 28367 h 483535"/>
                <a:gd name="connsiteX35" fmla="*/ 239547 w 474243"/>
                <a:gd name="connsiteY35" fmla="*/ 27577 h 483535"/>
                <a:gd name="connsiteX36" fmla="*/ 249030 w 474243"/>
                <a:gd name="connsiteY36" fmla="*/ 36270 h 483535"/>
                <a:gd name="connsiteX37" fmla="*/ 249821 w 474243"/>
                <a:gd name="connsiteY37" fmla="*/ 54445 h 483535"/>
                <a:gd name="connsiteX38" fmla="*/ 208729 w 474243"/>
                <a:gd name="connsiteY38" fmla="*/ 97117 h 483535"/>
                <a:gd name="connsiteX39" fmla="*/ 167637 w 474243"/>
                <a:gd name="connsiteY39" fmla="*/ 139789 h 483535"/>
                <a:gd name="connsiteX40" fmla="*/ 149462 w 474243"/>
                <a:gd name="connsiteY40" fmla="*/ 141369 h 483535"/>
                <a:gd name="connsiteX41" fmla="*/ 87034 w 474243"/>
                <a:gd name="connsiteY41" fmla="*/ 447975 h 483535"/>
                <a:gd name="connsiteX42" fmla="*/ 34880 w 474243"/>
                <a:gd name="connsiteY42" fmla="*/ 449556 h 483535"/>
                <a:gd name="connsiteX43" fmla="*/ 34090 w 474243"/>
                <a:gd name="connsiteY43" fmla="*/ 397401 h 483535"/>
                <a:gd name="connsiteX44" fmla="*/ 151043 w 474243"/>
                <a:gd name="connsiteY44" fmla="*/ 274917 h 483535"/>
                <a:gd name="connsiteX45" fmla="*/ 203987 w 474243"/>
                <a:gd name="connsiteY45" fmla="*/ 325491 h 483535"/>
                <a:gd name="connsiteX46" fmla="*/ 87034 w 474243"/>
                <a:gd name="connsiteY46" fmla="*/ 447975 h 483535"/>
                <a:gd name="connsiteX47" fmla="*/ 208729 w 474243"/>
                <a:gd name="connsiteY47" fmla="*/ 297043 h 483535"/>
                <a:gd name="connsiteX48" fmla="*/ 207148 w 474243"/>
                <a:gd name="connsiteY48" fmla="*/ 295462 h 483535"/>
                <a:gd name="connsiteX49" fmla="*/ 177910 w 474243"/>
                <a:gd name="connsiteY49" fmla="*/ 267015 h 483535"/>
                <a:gd name="connsiteX50" fmla="*/ 234016 w 474243"/>
                <a:gd name="connsiteY50" fmla="*/ 208538 h 483535"/>
                <a:gd name="connsiteX51" fmla="*/ 264834 w 474243"/>
                <a:gd name="connsiteY51" fmla="*/ 238566 h 483535"/>
                <a:gd name="connsiteX52" fmla="*/ 208729 w 474243"/>
                <a:gd name="connsiteY52" fmla="*/ 297043 h 483535"/>
                <a:gd name="connsiteX53" fmla="*/ 232436 w 474243"/>
                <a:gd name="connsiteY53" fmla="*/ 175349 h 483535"/>
                <a:gd name="connsiteX54" fmla="*/ 232436 w 474243"/>
                <a:gd name="connsiteY54" fmla="*/ 175349 h 483535"/>
                <a:gd name="connsiteX55" fmla="*/ 198456 w 474243"/>
                <a:gd name="connsiteY55" fmla="*/ 142950 h 483535"/>
                <a:gd name="connsiteX56" fmla="*/ 226114 w 474243"/>
                <a:gd name="connsiteY56" fmla="*/ 113711 h 483535"/>
                <a:gd name="connsiteX57" fmla="*/ 253772 w 474243"/>
                <a:gd name="connsiteY57" fmla="*/ 84473 h 483535"/>
                <a:gd name="connsiteX58" fmla="*/ 386529 w 474243"/>
                <a:gd name="connsiteY58" fmla="*/ 210908 h 483535"/>
                <a:gd name="connsiteX59" fmla="*/ 358871 w 474243"/>
                <a:gd name="connsiteY59" fmla="*/ 240147 h 483535"/>
                <a:gd name="connsiteX60" fmla="*/ 331213 w 474243"/>
                <a:gd name="connsiteY60" fmla="*/ 269385 h 483535"/>
                <a:gd name="connsiteX61" fmla="*/ 297234 w 474243"/>
                <a:gd name="connsiteY61" fmla="*/ 236986 h 483535"/>
                <a:gd name="connsiteX62" fmla="*/ 297234 w 474243"/>
                <a:gd name="connsiteY62" fmla="*/ 236986 h 483535"/>
                <a:gd name="connsiteX63" fmla="*/ 232436 w 474243"/>
                <a:gd name="connsiteY63" fmla="*/ 175349 h 483535"/>
                <a:gd name="connsiteX64" fmla="*/ 446586 w 474243"/>
                <a:gd name="connsiteY64" fmla="*/ 241727 h 483535"/>
                <a:gd name="connsiteX65" fmla="*/ 364403 w 474243"/>
                <a:gd name="connsiteY65" fmla="*/ 327861 h 483535"/>
                <a:gd name="connsiteX66" fmla="*/ 354920 w 474243"/>
                <a:gd name="connsiteY66" fmla="*/ 331812 h 483535"/>
                <a:gd name="connsiteX67" fmla="*/ 345437 w 474243"/>
                <a:gd name="connsiteY67" fmla="*/ 327861 h 483535"/>
                <a:gd name="connsiteX68" fmla="*/ 335954 w 474243"/>
                <a:gd name="connsiteY68" fmla="*/ 319169 h 483535"/>
                <a:gd name="connsiteX69" fmla="*/ 332003 w 474243"/>
                <a:gd name="connsiteY69" fmla="*/ 309686 h 483535"/>
                <a:gd name="connsiteX70" fmla="*/ 335954 w 474243"/>
                <a:gd name="connsiteY70" fmla="*/ 300204 h 483535"/>
                <a:gd name="connsiteX71" fmla="*/ 377046 w 474243"/>
                <a:gd name="connsiteY71" fmla="*/ 257532 h 483535"/>
                <a:gd name="connsiteX72" fmla="*/ 418138 w 474243"/>
                <a:gd name="connsiteY72" fmla="*/ 214860 h 483535"/>
                <a:gd name="connsiteX73" fmla="*/ 427621 w 474243"/>
                <a:gd name="connsiteY73" fmla="*/ 210908 h 483535"/>
                <a:gd name="connsiteX74" fmla="*/ 436313 w 474243"/>
                <a:gd name="connsiteY74" fmla="*/ 214860 h 483535"/>
                <a:gd name="connsiteX75" fmla="*/ 445796 w 474243"/>
                <a:gd name="connsiteY75" fmla="*/ 223552 h 483535"/>
                <a:gd name="connsiteX76" fmla="*/ 449747 w 474243"/>
                <a:gd name="connsiteY76" fmla="*/ 233035 h 483535"/>
                <a:gd name="connsiteX77" fmla="*/ 446586 w 474243"/>
                <a:gd name="connsiteY77" fmla="*/ 241727 h 48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474243" h="483535">
                  <a:moveTo>
                    <a:pt x="462390" y="205377"/>
                  </a:moveTo>
                  <a:lnTo>
                    <a:pt x="452907" y="196685"/>
                  </a:lnTo>
                  <a:cubicBezTo>
                    <a:pt x="439474" y="184041"/>
                    <a:pt x="418138" y="183251"/>
                    <a:pt x="403914" y="195104"/>
                  </a:cubicBezTo>
                  <a:lnTo>
                    <a:pt x="270366" y="67878"/>
                  </a:lnTo>
                  <a:cubicBezTo>
                    <a:pt x="281429" y="52864"/>
                    <a:pt x="279849" y="32318"/>
                    <a:pt x="266415" y="18885"/>
                  </a:cubicBezTo>
                  <a:lnTo>
                    <a:pt x="256932" y="10192"/>
                  </a:lnTo>
                  <a:cubicBezTo>
                    <a:pt x="241918" y="-4032"/>
                    <a:pt x="219002" y="-3242"/>
                    <a:pt x="204778" y="11772"/>
                  </a:cubicBezTo>
                  <a:lnTo>
                    <a:pt x="122594" y="97907"/>
                  </a:lnTo>
                  <a:cubicBezTo>
                    <a:pt x="108371" y="112921"/>
                    <a:pt x="109161" y="135837"/>
                    <a:pt x="124175" y="150061"/>
                  </a:cubicBezTo>
                  <a:lnTo>
                    <a:pt x="133658" y="158754"/>
                  </a:lnTo>
                  <a:cubicBezTo>
                    <a:pt x="140770" y="165866"/>
                    <a:pt x="150252" y="169027"/>
                    <a:pt x="158945" y="169027"/>
                  </a:cubicBezTo>
                  <a:cubicBezTo>
                    <a:pt x="167637" y="169027"/>
                    <a:pt x="175539" y="165866"/>
                    <a:pt x="182652" y="160335"/>
                  </a:cubicBezTo>
                  <a:lnTo>
                    <a:pt x="216631" y="192733"/>
                  </a:lnTo>
                  <a:lnTo>
                    <a:pt x="160525" y="251210"/>
                  </a:lnTo>
                  <a:lnTo>
                    <a:pt x="150252" y="241727"/>
                  </a:lnTo>
                  <a:lnTo>
                    <a:pt x="16705" y="381597"/>
                  </a:lnTo>
                  <a:cubicBezTo>
                    <a:pt x="-6212" y="406093"/>
                    <a:pt x="-5422" y="444024"/>
                    <a:pt x="18285" y="466941"/>
                  </a:cubicBezTo>
                  <a:cubicBezTo>
                    <a:pt x="30138" y="478003"/>
                    <a:pt x="45153" y="483535"/>
                    <a:pt x="60167" y="483535"/>
                  </a:cubicBezTo>
                  <a:cubicBezTo>
                    <a:pt x="75972" y="483535"/>
                    <a:pt x="92566" y="477213"/>
                    <a:pt x="104419" y="464570"/>
                  </a:cubicBezTo>
                  <a:lnTo>
                    <a:pt x="237967" y="324701"/>
                  </a:lnTo>
                  <a:lnTo>
                    <a:pt x="226114" y="313637"/>
                  </a:lnTo>
                  <a:lnTo>
                    <a:pt x="282219" y="255161"/>
                  </a:lnTo>
                  <a:lnTo>
                    <a:pt x="316199" y="287560"/>
                  </a:lnTo>
                  <a:cubicBezTo>
                    <a:pt x="305136" y="302575"/>
                    <a:pt x="306716" y="323120"/>
                    <a:pt x="320150" y="336554"/>
                  </a:cubicBezTo>
                  <a:lnTo>
                    <a:pt x="329633" y="345246"/>
                  </a:lnTo>
                  <a:cubicBezTo>
                    <a:pt x="336745" y="351568"/>
                    <a:pt x="345437" y="355519"/>
                    <a:pt x="354920" y="355519"/>
                  </a:cubicBezTo>
                  <a:cubicBezTo>
                    <a:pt x="354920" y="355519"/>
                    <a:pt x="355710" y="355519"/>
                    <a:pt x="355710" y="355519"/>
                  </a:cubicBezTo>
                  <a:cubicBezTo>
                    <a:pt x="365193" y="355519"/>
                    <a:pt x="374676" y="351568"/>
                    <a:pt x="381787" y="344456"/>
                  </a:cubicBezTo>
                  <a:lnTo>
                    <a:pt x="463971" y="258322"/>
                  </a:lnTo>
                  <a:cubicBezTo>
                    <a:pt x="471083" y="251210"/>
                    <a:pt x="474243" y="241727"/>
                    <a:pt x="474243" y="232245"/>
                  </a:cubicBezTo>
                  <a:cubicBezTo>
                    <a:pt x="473453" y="221972"/>
                    <a:pt x="469502" y="212489"/>
                    <a:pt x="462390" y="205377"/>
                  </a:cubicBezTo>
                  <a:close/>
                  <a:moveTo>
                    <a:pt x="149462" y="141369"/>
                  </a:moveTo>
                  <a:lnTo>
                    <a:pt x="139979" y="132677"/>
                  </a:lnTo>
                  <a:cubicBezTo>
                    <a:pt x="134448" y="127935"/>
                    <a:pt x="134448" y="119243"/>
                    <a:pt x="139189" y="114501"/>
                  </a:cubicBezTo>
                  <a:lnTo>
                    <a:pt x="221372" y="28367"/>
                  </a:lnTo>
                  <a:cubicBezTo>
                    <a:pt x="226114" y="22836"/>
                    <a:pt x="234806" y="22836"/>
                    <a:pt x="239547" y="27577"/>
                  </a:cubicBezTo>
                  <a:lnTo>
                    <a:pt x="249030" y="36270"/>
                  </a:lnTo>
                  <a:cubicBezTo>
                    <a:pt x="254562" y="41011"/>
                    <a:pt x="254562" y="49703"/>
                    <a:pt x="249821" y="54445"/>
                  </a:cubicBezTo>
                  <a:lnTo>
                    <a:pt x="208729" y="97117"/>
                  </a:lnTo>
                  <a:lnTo>
                    <a:pt x="167637" y="139789"/>
                  </a:lnTo>
                  <a:cubicBezTo>
                    <a:pt x="163686" y="146110"/>
                    <a:pt x="154994" y="146110"/>
                    <a:pt x="149462" y="141369"/>
                  </a:cubicBezTo>
                  <a:close/>
                  <a:moveTo>
                    <a:pt x="87034" y="447975"/>
                  </a:moveTo>
                  <a:cubicBezTo>
                    <a:pt x="72811" y="462990"/>
                    <a:pt x="49894" y="463780"/>
                    <a:pt x="34880" y="449556"/>
                  </a:cubicBezTo>
                  <a:cubicBezTo>
                    <a:pt x="19866" y="435332"/>
                    <a:pt x="19866" y="412415"/>
                    <a:pt x="34090" y="397401"/>
                  </a:cubicBezTo>
                  <a:lnTo>
                    <a:pt x="151043" y="274917"/>
                  </a:lnTo>
                  <a:lnTo>
                    <a:pt x="203987" y="325491"/>
                  </a:lnTo>
                  <a:lnTo>
                    <a:pt x="87034" y="447975"/>
                  </a:lnTo>
                  <a:close/>
                  <a:moveTo>
                    <a:pt x="208729" y="297043"/>
                  </a:moveTo>
                  <a:lnTo>
                    <a:pt x="207148" y="295462"/>
                  </a:lnTo>
                  <a:lnTo>
                    <a:pt x="177910" y="267015"/>
                  </a:lnTo>
                  <a:lnTo>
                    <a:pt x="234016" y="208538"/>
                  </a:lnTo>
                  <a:lnTo>
                    <a:pt x="264834" y="238566"/>
                  </a:lnTo>
                  <a:lnTo>
                    <a:pt x="208729" y="297043"/>
                  </a:lnTo>
                  <a:close/>
                  <a:moveTo>
                    <a:pt x="232436" y="175349"/>
                  </a:moveTo>
                  <a:lnTo>
                    <a:pt x="232436" y="175349"/>
                  </a:lnTo>
                  <a:lnTo>
                    <a:pt x="198456" y="142950"/>
                  </a:lnTo>
                  <a:lnTo>
                    <a:pt x="226114" y="113711"/>
                  </a:lnTo>
                  <a:lnTo>
                    <a:pt x="253772" y="84473"/>
                  </a:lnTo>
                  <a:lnTo>
                    <a:pt x="386529" y="210908"/>
                  </a:lnTo>
                  <a:lnTo>
                    <a:pt x="358871" y="240147"/>
                  </a:lnTo>
                  <a:lnTo>
                    <a:pt x="331213" y="269385"/>
                  </a:lnTo>
                  <a:lnTo>
                    <a:pt x="297234" y="236986"/>
                  </a:lnTo>
                  <a:lnTo>
                    <a:pt x="297234" y="236986"/>
                  </a:lnTo>
                  <a:lnTo>
                    <a:pt x="232436" y="175349"/>
                  </a:lnTo>
                  <a:close/>
                  <a:moveTo>
                    <a:pt x="446586" y="241727"/>
                  </a:moveTo>
                  <a:lnTo>
                    <a:pt x="364403" y="327861"/>
                  </a:lnTo>
                  <a:cubicBezTo>
                    <a:pt x="362032" y="330232"/>
                    <a:pt x="358871" y="331812"/>
                    <a:pt x="354920" y="331812"/>
                  </a:cubicBezTo>
                  <a:cubicBezTo>
                    <a:pt x="351759" y="331812"/>
                    <a:pt x="347808" y="330232"/>
                    <a:pt x="345437" y="327861"/>
                  </a:cubicBezTo>
                  <a:lnTo>
                    <a:pt x="335954" y="319169"/>
                  </a:lnTo>
                  <a:cubicBezTo>
                    <a:pt x="333584" y="316798"/>
                    <a:pt x="332003" y="313637"/>
                    <a:pt x="332003" y="309686"/>
                  </a:cubicBezTo>
                  <a:cubicBezTo>
                    <a:pt x="332003" y="306526"/>
                    <a:pt x="333584" y="302575"/>
                    <a:pt x="335954" y="300204"/>
                  </a:cubicBezTo>
                  <a:lnTo>
                    <a:pt x="377046" y="257532"/>
                  </a:lnTo>
                  <a:lnTo>
                    <a:pt x="418138" y="214860"/>
                  </a:lnTo>
                  <a:cubicBezTo>
                    <a:pt x="420508" y="212489"/>
                    <a:pt x="424459" y="210908"/>
                    <a:pt x="427621" y="210908"/>
                  </a:cubicBezTo>
                  <a:cubicBezTo>
                    <a:pt x="430781" y="210908"/>
                    <a:pt x="433942" y="212489"/>
                    <a:pt x="436313" y="214860"/>
                  </a:cubicBezTo>
                  <a:lnTo>
                    <a:pt x="445796" y="223552"/>
                  </a:lnTo>
                  <a:cubicBezTo>
                    <a:pt x="448166" y="225923"/>
                    <a:pt x="449747" y="229084"/>
                    <a:pt x="449747" y="233035"/>
                  </a:cubicBezTo>
                  <a:cubicBezTo>
                    <a:pt x="449747" y="235406"/>
                    <a:pt x="448956" y="239357"/>
                    <a:pt x="446586" y="241727"/>
                  </a:cubicBezTo>
                  <a:close/>
                </a:path>
              </a:pathLst>
            </a:custGeom>
            <a:grpFill/>
            <a:ln w="7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95F0E00-CC6E-41CB-9C24-E32B17FC011A}"/>
                </a:ext>
              </a:extLst>
            </p:cNvPr>
            <p:cNvSpPr/>
            <p:nvPr/>
          </p:nvSpPr>
          <p:spPr>
            <a:xfrm>
              <a:off x="5480416" y="5910296"/>
              <a:ext cx="229164" cy="84553"/>
            </a:xfrm>
            <a:custGeom>
              <a:avLst/>
              <a:gdLst>
                <a:gd name="connsiteX0" fmla="*/ 218102 w 229164"/>
                <a:gd name="connsiteY0" fmla="*/ 60847 h 84553"/>
                <a:gd name="connsiteX1" fmla="*/ 206248 w 229164"/>
                <a:gd name="connsiteY1" fmla="*/ 60847 h 84553"/>
                <a:gd name="connsiteX2" fmla="*/ 206248 w 229164"/>
                <a:gd name="connsiteY2" fmla="*/ 39511 h 84553"/>
                <a:gd name="connsiteX3" fmla="*/ 166737 w 229164"/>
                <a:gd name="connsiteY3" fmla="*/ 0 h 84553"/>
                <a:gd name="connsiteX4" fmla="*/ 63218 w 229164"/>
                <a:gd name="connsiteY4" fmla="*/ 0 h 84553"/>
                <a:gd name="connsiteX5" fmla="*/ 23707 w 229164"/>
                <a:gd name="connsiteY5" fmla="*/ 39511 h 84553"/>
                <a:gd name="connsiteX6" fmla="*/ 23707 w 229164"/>
                <a:gd name="connsiteY6" fmla="*/ 60847 h 84553"/>
                <a:gd name="connsiteX7" fmla="*/ 11853 w 229164"/>
                <a:gd name="connsiteY7" fmla="*/ 60847 h 84553"/>
                <a:gd name="connsiteX8" fmla="*/ 0 w 229164"/>
                <a:gd name="connsiteY8" fmla="*/ 72701 h 84553"/>
                <a:gd name="connsiteX9" fmla="*/ 11853 w 229164"/>
                <a:gd name="connsiteY9" fmla="*/ 84554 h 84553"/>
                <a:gd name="connsiteX10" fmla="*/ 217311 w 229164"/>
                <a:gd name="connsiteY10" fmla="*/ 84554 h 84553"/>
                <a:gd name="connsiteX11" fmla="*/ 229164 w 229164"/>
                <a:gd name="connsiteY11" fmla="*/ 72701 h 84553"/>
                <a:gd name="connsiteX12" fmla="*/ 218102 w 229164"/>
                <a:gd name="connsiteY12" fmla="*/ 60847 h 84553"/>
                <a:gd name="connsiteX13" fmla="*/ 48204 w 229164"/>
                <a:gd name="connsiteY13" fmla="*/ 39511 h 84553"/>
                <a:gd name="connsiteX14" fmla="*/ 64008 w 229164"/>
                <a:gd name="connsiteY14" fmla="*/ 23707 h 84553"/>
                <a:gd name="connsiteX15" fmla="*/ 167527 w 229164"/>
                <a:gd name="connsiteY15" fmla="*/ 23707 h 84553"/>
                <a:gd name="connsiteX16" fmla="*/ 183332 w 229164"/>
                <a:gd name="connsiteY16" fmla="*/ 39511 h 84553"/>
                <a:gd name="connsiteX17" fmla="*/ 183332 w 229164"/>
                <a:gd name="connsiteY17" fmla="*/ 60847 h 84553"/>
                <a:gd name="connsiteX18" fmla="*/ 48994 w 229164"/>
                <a:gd name="connsiteY18" fmla="*/ 60847 h 84553"/>
                <a:gd name="connsiteX19" fmla="*/ 48994 w 229164"/>
                <a:gd name="connsiteY19" fmla="*/ 39511 h 8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9164" h="84553">
                  <a:moveTo>
                    <a:pt x="218102" y="60847"/>
                  </a:moveTo>
                  <a:lnTo>
                    <a:pt x="206248" y="60847"/>
                  </a:lnTo>
                  <a:lnTo>
                    <a:pt x="206248" y="39511"/>
                  </a:lnTo>
                  <a:cubicBezTo>
                    <a:pt x="206248" y="18175"/>
                    <a:pt x="188863" y="0"/>
                    <a:pt x="166737" y="0"/>
                  </a:cubicBezTo>
                  <a:lnTo>
                    <a:pt x="63218" y="0"/>
                  </a:lnTo>
                  <a:cubicBezTo>
                    <a:pt x="41882" y="0"/>
                    <a:pt x="23707" y="17385"/>
                    <a:pt x="23707" y="39511"/>
                  </a:cubicBezTo>
                  <a:lnTo>
                    <a:pt x="23707" y="60847"/>
                  </a:lnTo>
                  <a:lnTo>
                    <a:pt x="11853" y="60847"/>
                  </a:lnTo>
                  <a:cubicBezTo>
                    <a:pt x="5532" y="60847"/>
                    <a:pt x="0" y="66379"/>
                    <a:pt x="0" y="72701"/>
                  </a:cubicBezTo>
                  <a:cubicBezTo>
                    <a:pt x="0" y="79022"/>
                    <a:pt x="5532" y="84554"/>
                    <a:pt x="11853" y="84554"/>
                  </a:cubicBezTo>
                  <a:lnTo>
                    <a:pt x="217311" y="84554"/>
                  </a:lnTo>
                  <a:cubicBezTo>
                    <a:pt x="223633" y="84554"/>
                    <a:pt x="229164" y="79022"/>
                    <a:pt x="229164" y="72701"/>
                  </a:cubicBezTo>
                  <a:cubicBezTo>
                    <a:pt x="229164" y="66379"/>
                    <a:pt x="224423" y="60847"/>
                    <a:pt x="218102" y="60847"/>
                  </a:cubicBezTo>
                  <a:close/>
                  <a:moveTo>
                    <a:pt x="48204" y="39511"/>
                  </a:moveTo>
                  <a:cubicBezTo>
                    <a:pt x="48204" y="30819"/>
                    <a:pt x="55316" y="23707"/>
                    <a:pt x="64008" y="23707"/>
                  </a:cubicBezTo>
                  <a:lnTo>
                    <a:pt x="167527" y="23707"/>
                  </a:lnTo>
                  <a:cubicBezTo>
                    <a:pt x="176220" y="23707"/>
                    <a:pt x="183332" y="30819"/>
                    <a:pt x="183332" y="39511"/>
                  </a:cubicBezTo>
                  <a:lnTo>
                    <a:pt x="183332" y="60847"/>
                  </a:lnTo>
                  <a:lnTo>
                    <a:pt x="48994" y="60847"/>
                  </a:lnTo>
                  <a:lnTo>
                    <a:pt x="48994" y="39511"/>
                  </a:lnTo>
                  <a:close/>
                </a:path>
              </a:pathLst>
            </a:custGeom>
            <a:grpFill/>
            <a:ln w="7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4005828647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Grey - Orange">
      <a:dk1>
        <a:srgbClr val="191919"/>
      </a:dk1>
      <a:lt1>
        <a:sysClr val="window" lastClr="FFFFFF"/>
      </a:lt1>
      <a:dk2>
        <a:srgbClr val="3D4248"/>
      </a:dk2>
      <a:lt2>
        <a:srgbClr val="F7F6F4"/>
      </a:lt2>
      <a:accent1>
        <a:srgbClr val="F1630F"/>
      </a:accent1>
      <a:accent2>
        <a:srgbClr val="E79D60"/>
      </a:accent2>
      <a:accent3>
        <a:srgbClr val="757677"/>
      </a:accent3>
      <a:accent4>
        <a:srgbClr val="DDDDDC"/>
      </a:accent4>
      <a:accent5>
        <a:srgbClr val="434343"/>
      </a:accent5>
      <a:accent6>
        <a:srgbClr val="070707"/>
      </a:accent6>
      <a:hlink>
        <a:srgbClr val="0563C1"/>
      </a:hlink>
      <a:folHlink>
        <a:srgbClr val="954F72"/>
      </a:folHlink>
    </a:clrScheme>
    <a:fontScheme name="Custom 1">
      <a:majorFont>
        <a:latin typeface="Helvetica Neue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2212</TotalTime>
  <Words>987</Words>
  <Application>Microsoft Office PowerPoint</Application>
  <PresentationFormat>Widescreen</PresentationFormat>
  <Paragraphs>166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Helvetica Narrow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Mahendra Galang</dc:creator>
  <cp:lastModifiedBy>rinor</cp:lastModifiedBy>
  <cp:revision>153</cp:revision>
  <dcterms:created xsi:type="dcterms:W3CDTF">2021-01-22T14:01:40Z</dcterms:created>
  <dcterms:modified xsi:type="dcterms:W3CDTF">2022-01-15T14:02:03Z</dcterms:modified>
</cp:coreProperties>
</file>