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4665"/>
  </p:normalViewPr>
  <p:slideViewPr>
    <p:cSldViewPr snapToGrid="0" snapToObjects="1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6F443-0E21-7A4F-BBD0-4AAABE182CF0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68728-B2F7-0141-8D1F-3715ED092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29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F19BC-BC2F-1246-91D4-A01AE0BBC45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49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06E03-1ADA-F941-98E3-EBE729EA0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71D543-E903-9548-A137-82EAD740E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F33BFF-FA26-654D-A063-F41EDC3D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856343-6E9C-AC41-BA15-D7ACF73D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EDBD43-D55C-0447-8028-BA284BEA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99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5FA51F-C151-5946-9CA1-6468CFF9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29F7C8-F93F-B549-9AF0-DF8D7A45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6DBE79-6D5D-E146-AA1D-261918D5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E4A2BB-774C-DB44-8F89-F5EAB2EC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66E605-6727-C341-9A86-21E89315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42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D78667C-2A5A-C440-91EE-DB02F3A49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14B22F-CAE2-6C40-8132-1DA04EFB4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CB05D4-908E-994F-8007-9DFA2F6F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82912C-A64E-6D4E-A590-F9D59F8A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A63A36-EBCE-324A-BDBD-E76F482A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84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E07D2F-630F-DF49-A7E9-40470D40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CC0527-1BD6-7048-A164-F0EF0E1D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8B5AAF-14DA-6F4E-9077-2DC944D8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2899C9-2269-C942-8FDC-5C3A1167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44BC4E-7E50-1C40-9CCC-FDB7FD03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9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D8FB2-C54B-464C-8983-A8FD90D8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5C714D-7091-6440-8D0B-F6A8666C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0D670F-8A21-6E46-8F6F-E0020E14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78AF31-796B-0B4B-A605-FF0F70CF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99D821-7BB1-B148-AEC1-92A8ACA3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98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0389F2-BD66-6844-A731-D2CC74C0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8A6DC3-B08A-3B4E-91AD-85C8DB628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84DACF-FB0D-D045-90BA-86A7043F5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8AE15E-A53F-1847-A64C-5B9E5BF1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8854DB-0181-754A-921F-215FFC3C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097DD2-9C46-FD43-B5E5-35026C6D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77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5FF92-9B85-4B4B-9B7B-094EE89E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F5C2CE-17A4-F847-9152-D38793445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CCCA84-BE34-FE48-A60A-3AEE541F0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9E51047-2EED-6F46-8D6E-36A99F726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50F5C8F-A2A2-D543-B3B8-976EE24F1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6D645-E7B8-A948-B7C2-1CF14999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6E99914-6B32-C243-8918-B26D251D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FD74C44-27AE-0F41-8C70-D0B0FFBD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3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85FDEE-D560-9D48-A9B5-F9A46247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90A2854-A28D-BA41-B90A-B2AD284B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F4A99B-E0BE-AA4F-9062-D8B4A3D2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4B6BFD-5018-8949-9E1E-E85B021C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58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AF74D6F-7309-C34A-A792-19937053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65C7C39-00AA-2D4C-B490-EA18E2AC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973E01-4F40-034C-A924-18C5FB9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84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46E0E-C90D-EA47-A967-17E4D0CE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DD1967-A5AC-2F4E-B6A0-6F17C7CD3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109DF0-43DD-DA4F-B842-18BECF622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5374E8-7FA2-EE42-A72F-63E31545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BFD6A8-D81A-1541-AEB8-12F9343B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7DE237-EA93-3143-8EBF-7E5EBC94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08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9C95D2-7326-5943-8B20-7E6CA0E1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EEDA9E-38CB-4848-9B63-0E160001B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771E44-CBF7-5B4F-A085-3A465F616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00D53B-8BF1-DE42-86E6-B6CB7C79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D3DD79-1CA9-C544-90A3-11B181DC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EFD691-83C7-8B49-B4AE-DD9BA81E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7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C15607C-1C92-EE40-82DF-34083362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F16C4-836C-FD41-9752-64C52004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BD6C2-BEA7-2140-AC55-23A90341D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9DCC-A947-414E-960D-6BB4D9D6059E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A99619-12AE-794E-AE33-65FC122E4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2E7802-4214-6246-BAB2-1419F39DA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8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arrotondato 29">
            <a:extLst>
              <a:ext uri="{FF2B5EF4-FFF2-40B4-BE49-F238E27FC236}">
                <a16:creationId xmlns:a16="http://schemas.microsoft.com/office/drawing/2014/main" id="{2007C69B-7EA2-1445-BF19-1AF93AF7BCA4}"/>
              </a:ext>
            </a:extLst>
          </p:cNvPr>
          <p:cNvSpPr/>
          <p:nvPr/>
        </p:nvSpPr>
        <p:spPr>
          <a:xfrm>
            <a:off x="3420272" y="2289663"/>
            <a:ext cx="3587998" cy="8971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>
              <a:latin typeface="+mj-lt"/>
            </a:endParaRPr>
          </a:p>
          <a:p>
            <a:pPr algn="ctr"/>
            <a:endParaRPr lang="en-GB" sz="1100" dirty="0">
              <a:latin typeface="+mj-lt"/>
            </a:endParaRPr>
          </a:p>
          <a:p>
            <a:pPr algn="ctr"/>
            <a:endParaRPr lang="en-GB" sz="1100" dirty="0">
              <a:latin typeface="+mj-lt"/>
            </a:endParaRPr>
          </a:p>
        </p:txBody>
      </p:sp>
      <p:sp>
        <p:nvSpPr>
          <p:cNvPr id="42" name="Rettangolo arrotondato 41">
            <a:extLst>
              <a:ext uri="{FF2B5EF4-FFF2-40B4-BE49-F238E27FC236}">
                <a16:creationId xmlns:a16="http://schemas.microsoft.com/office/drawing/2014/main" id="{B9B53821-8AB7-C04C-83C4-8240C4ED65D2}"/>
              </a:ext>
            </a:extLst>
          </p:cNvPr>
          <p:cNvSpPr/>
          <p:nvPr/>
        </p:nvSpPr>
        <p:spPr>
          <a:xfrm>
            <a:off x="5106222" y="1405801"/>
            <a:ext cx="1902048" cy="7741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14" name="Rettangolo arrotondato 13">
            <a:extLst>
              <a:ext uri="{FF2B5EF4-FFF2-40B4-BE49-F238E27FC236}">
                <a16:creationId xmlns:a16="http://schemas.microsoft.com/office/drawing/2014/main" id="{32CE114C-0B20-304A-88FA-FB974438FFBD}"/>
              </a:ext>
            </a:extLst>
          </p:cNvPr>
          <p:cNvSpPr/>
          <p:nvPr/>
        </p:nvSpPr>
        <p:spPr>
          <a:xfrm>
            <a:off x="3686219" y="2752882"/>
            <a:ext cx="863304" cy="30859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+mj-lt"/>
              </a:rPr>
              <a:t>Bridge</a:t>
            </a:r>
          </a:p>
        </p:txBody>
      </p:sp>
      <p:sp>
        <p:nvSpPr>
          <p:cNvPr id="16" name="Rettangolo arrotondato 15">
            <a:extLst>
              <a:ext uri="{FF2B5EF4-FFF2-40B4-BE49-F238E27FC236}">
                <a16:creationId xmlns:a16="http://schemas.microsoft.com/office/drawing/2014/main" id="{E755A4E8-0EDC-2E4F-8522-1841DED670D7}"/>
              </a:ext>
            </a:extLst>
          </p:cNvPr>
          <p:cNvSpPr/>
          <p:nvPr/>
        </p:nvSpPr>
        <p:spPr>
          <a:xfrm>
            <a:off x="4111930" y="2400400"/>
            <a:ext cx="845696" cy="2909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+mj-lt"/>
              </a:rPr>
              <a:t>Router</a:t>
            </a:r>
          </a:p>
        </p:txBody>
      </p:sp>
      <p:sp>
        <p:nvSpPr>
          <p:cNvPr id="17" name="Rettangolo arrotondato 16">
            <a:extLst>
              <a:ext uri="{FF2B5EF4-FFF2-40B4-BE49-F238E27FC236}">
                <a16:creationId xmlns:a16="http://schemas.microsoft.com/office/drawing/2014/main" id="{33758A28-DF5E-BC4F-B6CB-1D70B38F22AA}"/>
              </a:ext>
            </a:extLst>
          </p:cNvPr>
          <p:cNvSpPr/>
          <p:nvPr/>
        </p:nvSpPr>
        <p:spPr>
          <a:xfrm>
            <a:off x="4743215" y="2752882"/>
            <a:ext cx="842432" cy="30859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+mj-lt"/>
              </a:rPr>
              <a:t>Nat</a:t>
            </a:r>
          </a:p>
        </p:txBody>
      </p:sp>
      <p:sp>
        <p:nvSpPr>
          <p:cNvPr id="18" name="Rettangolo arrotondato 17">
            <a:extLst>
              <a:ext uri="{FF2B5EF4-FFF2-40B4-BE49-F238E27FC236}">
                <a16:creationId xmlns:a16="http://schemas.microsoft.com/office/drawing/2014/main" id="{5B58146D-E9D0-E043-88BB-5FAD27DF2B4A}"/>
              </a:ext>
            </a:extLst>
          </p:cNvPr>
          <p:cNvSpPr/>
          <p:nvPr/>
        </p:nvSpPr>
        <p:spPr>
          <a:xfrm>
            <a:off x="5708352" y="2740320"/>
            <a:ext cx="1097873" cy="308595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+mj-lt"/>
              </a:rPr>
              <a:t>DDoS </a:t>
            </a:r>
            <a:r>
              <a:rPr lang="en-GB" sz="1050" dirty="0" err="1">
                <a:solidFill>
                  <a:schemeClr val="tx1"/>
                </a:solidFill>
                <a:latin typeface="+mj-lt"/>
              </a:rPr>
              <a:t>Mitigator</a:t>
            </a:r>
            <a:endParaRPr lang="en-GB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ttangolo arrotondato 18">
            <a:extLst>
              <a:ext uri="{FF2B5EF4-FFF2-40B4-BE49-F238E27FC236}">
                <a16:creationId xmlns:a16="http://schemas.microsoft.com/office/drawing/2014/main" id="{4931C160-BB41-E643-88D2-CCCE4511A3AC}"/>
              </a:ext>
            </a:extLst>
          </p:cNvPr>
          <p:cNvSpPr/>
          <p:nvPr/>
        </p:nvSpPr>
        <p:spPr>
          <a:xfrm>
            <a:off x="5150734" y="2415369"/>
            <a:ext cx="988124" cy="2759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+mj-lt"/>
              </a:rPr>
              <a:t>Load Balancer</a:t>
            </a:r>
          </a:p>
        </p:txBody>
      </p:sp>
      <p:sp>
        <p:nvSpPr>
          <p:cNvPr id="28" name="Rettangolo arrotondato 27">
            <a:extLst>
              <a:ext uri="{FF2B5EF4-FFF2-40B4-BE49-F238E27FC236}">
                <a16:creationId xmlns:a16="http://schemas.microsoft.com/office/drawing/2014/main" id="{6C240745-9D1E-CB42-AC90-1BF748A0FFB4}"/>
              </a:ext>
            </a:extLst>
          </p:cNvPr>
          <p:cNvSpPr/>
          <p:nvPr/>
        </p:nvSpPr>
        <p:spPr>
          <a:xfrm>
            <a:off x="6050421" y="1639770"/>
            <a:ext cx="781323" cy="45942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36000" rIns="36000" rtlCol="0" anchor="ctr"/>
          <a:lstStyle/>
          <a:p>
            <a:pPr algn="ctr"/>
            <a:r>
              <a:rPr lang="en-GB" sz="1050" dirty="0" err="1" smtClean="0">
                <a:solidFill>
                  <a:schemeClr val="tx1"/>
                </a:solidFill>
                <a:latin typeface="+mj-lt"/>
              </a:rPr>
              <a:t>pcn-iptables</a:t>
            </a:r>
            <a:endParaRPr lang="en-GB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ttangolo arrotondato 30">
            <a:extLst>
              <a:ext uri="{FF2B5EF4-FFF2-40B4-BE49-F238E27FC236}">
                <a16:creationId xmlns:a16="http://schemas.microsoft.com/office/drawing/2014/main" id="{92ABD1DF-4F25-2C48-B784-2BD34AE65A90}"/>
              </a:ext>
            </a:extLst>
          </p:cNvPr>
          <p:cNvSpPr/>
          <p:nvPr/>
        </p:nvSpPr>
        <p:spPr>
          <a:xfrm>
            <a:off x="5245666" y="1639771"/>
            <a:ext cx="665311" cy="45942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  <a:latin typeface="+mj-lt"/>
              </a:rPr>
              <a:t>pcn-k8s</a:t>
            </a:r>
            <a:endParaRPr lang="en-GB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Rettangolo arrotondato 54">
            <a:extLst>
              <a:ext uri="{FF2B5EF4-FFF2-40B4-BE49-F238E27FC236}">
                <a16:creationId xmlns:a16="http://schemas.microsoft.com/office/drawing/2014/main" id="{817F924A-0425-BE42-8C8B-10ACD0383A2B}"/>
              </a:ext>
            </a:extLst>
          </p:cNvPr>
          <p:cNvSpPr/>
          <p:nvPr/>
        </p:nvSpPr>
        <p:spPr>
          <a:xfrm>
            <a:off x="3420272" y="3282485"/>
            <a:ext cx="3587998" cy="730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latin typeface="+mj-lt"/>
              </a:rPr>
              <a:t>Polycube</a:t>
            </a:r>
            <a:r>
              <a:rPr lang="en-GB" sz="1100" b="1" dirty="0">
                <a:latin typeface="+mj-lt"/>
              </a:rPr>
              <a:t> (LOGO)</a:t>
            </a:r>
          </a:p>
        </p:txBody>
      </p:sp>
      <p:sp>
        <p:nvSpPr>
          <p:cNvPr id="2" name="Rettangolo arrotondato 1">
            <a:extLst>
              <a:ext uri="{FF2B5EF4-FFF2-40B4-BE49-F238E27FC236}">
                <a16:creationId xmlns:a16="http://schemas.microsoft.com/office/drawing/2014/main" id="{2DEA9E37-FB17-BB47-A9ED-8D1F778A45D3}"/>
              </a:ext>
            </a:extLst>
          </p:cNvPr>
          <p:cNvSpPr/>
          <p:nvPr/>
        </p:nvSpPr>
        <p:spPr>
          <a:xfrm>
            <a:off x="3420272" y="4102372"/>
            <a:ext cx="3587998" cy="4653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25" name="Rettangolo arrotondato 24">
            <a:extLst>
              <a:ext uri="{FF2B5EF4-FFF2-40B4-BE49-F238E27FC236}">
                <a16:creationId xmlns:a16="http://schemas.microsoft.com/office/drawing/2014/main" id="{5E678B7A-7D20-F046-A80C-8041B6979125}"/>
              </a:ext>
            </a:extLst>
          </p:cNvPr>
          <p:cNvSpPr/>
          <p:nvPr/>
        </p:nvSpPr>
        <p:spPr>
          <a:xfrm>
            <a:off x="4095942" y="4193248"/>
            <a:ext cx="579267" cy="28362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+mj-lt"/>
              </a:rPr>
              <a:t>BPF</a:t>
            </a:r>
          </a:p>
        </p:txBody>
      </p:sp>
      <p:sp>
        <p:nvSpPr>
          <p:cNvPr id="26" name="Rettangolo arrotondato 25">
            <a:extLst>
              <a:ext uri="{FF2B5EF4-FFF2-40B4-BE49-F238E27FC236}">
                <a16:creationId xmlns:a16="http://schemas.microsoft.com/office/drawing/2014/main" id="{6B36296E-DDEA-3344-91C8-8D9F3D793D31}"/>
              </a:ext>
            </a:extLst>
          </p:cNvPr>
          <p:cNvSpPr/>
          <p:nvPr/>
        </p:nvSpPr>
        <p:spPr>
          <a:xfrm>
            <a:off x="5731596" y="4187544"/>
            <a:ext cx="579267" cy="28362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+mj-lt"/>
              </a:rPr>
              <a:t>XDP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7BF14D-1531-6846-99C8-D6A8C69C11E1}"/>
              </a:ext>
            </a:extLst>
          </p:cNvPr>
          <p:cNvSpPr txBox="1"/>
          <p:nvPr/>
        </p:nvSpPr>
        <p:spPr>
          <a:xfrm>
            <a:off x="4950689" y="419806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+mj-lt"/>
              </a:rPr>
              <a:t>Linux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2FB5BF3-20ED-664F-9051-4E77A8AF2876}"/>
              </a:ext>
            </a:extLst>
          </p:cNvPr>
          <p:cNvSpPr txBox="1"/>
          <p:nvPr/>
        </p:nvSpPr>
        <p:spPr>
          <a:xfrm>
            <a:off x="6197986" y="1405801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+mj-lt"/>
              </a:rPr>
              <a:t>Applications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7A7988-B228-2B44-B1DB-CB8A0B753612}"/>
              </a:ext>
            </a:extLst>
          </p:cNvPr>
          <p:cNvSpPr txBox="1"/>
          <p:nvPr/>
        </p:nvSpPr>
        <p:spPr>
          <a:xfrm>
            <a:off x="6497695" y="2293164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+mj-lt"/>
              </a:rPr>
              <a:t>Cubes</a:t>
            </a:r>
          </a:p>
        </p:txBody>
      </p:sp>
      <p:sp>
        <p:nvSpPr>
          <p:cNvPr id="24" name="Rettangolo arrotondato 23">
            <a:extLst>
              <a:ext uri="{FF2B5EF4-FFF2-40B4-BE49-F238E27FC236}">
                <a16:creationId xmlns:a16="http://schemas.microsoft.com/office/drawing/2014/main" id="{B1C54F06-B22C-D744-8E4E-DC6A0C0B6A84}"/>
              </a:ext>
            </a:extLst>
          </p:cNvPr>
          <p:cNvSpPr/>
          <p:nvPr/>
        </p:nvSpPr>
        <p:spPr>
          <a:xfrm>
            <a:off x="3420272" y="1888510"/>
            <a:ext cx="1429105" cy="252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latin typeface="+mj-lt"/>
              </a:rPr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831169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Bertrone</dc:creator>
  <cp:lastModifiedBy>Fulvio Risso</cp:lastModifiedBy>
  <cp:revision>5</cp:revision>
  <dcterms:created xsi:type="dcterms:W3CDTF">2018-10-23T13:42:28Z</dcterms:created>
  <dcterms:modified xsi:type="dcterms:W3CDTF">2018-10-23T17:08:43Z</dcterms:modified>
</cp:coreProperties>
</file>