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1.png"/><Relationship Id="rId3" Type="http://schemas.openxmlformats.org/officeDocument/2006/relationships/image" Target="../media/image122.png"/><Relationship Id="rId4" Type="http://schemas.openxmlformats.org/officeDocument/2006/relationships/image" Target="../media/image12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4.png"/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5" Type="http://schemas.openxmlformats.org/officeDocument/2006/relationships/image" Target="../media/image127.png"/><Relationship Id="rId6" Type="http://schemas.openxmlformats.org/officeDocument/2006/relationships/image" Target="../media/image128.png"/><Relationship Id="rId7" Type="http://schemas.openxmlformats.org/officeDocument/2006/relationships/image" Target="../media/image129.png"/><Relationship Id="rId8" Type="http://schemas.openxmlformats.org/officeDocument/2006/relationships/image" Target="../media/image13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1.png"/><Relationship Id="rId3" Type="http://schemas.openxmlformats.org/officeDocument/2006/relationships/image" Target="../media/image132.png"/><Relationship Id="rId4" Type="http://schemas.openxmlformats.org/officeDocument/2006/relationships/image" Target="../media/image133.png"/><Relationship Id="rId5" Type="http://schemas.openxmlformats.org/officeDocument/2006/relationships/image" Target="../media/image134.png"/><Relationship Id="rId6" Type="http://schemas.openxmlformats.org/officeDocument/2006/relationships/image" Target="../media/image135.png"/><Relationship Id="rId7" Type="http://schemas.openxmlformats.org/officeDocument/2006/relationships/image" Target="../media/image136.png"/><Relationship Id="rId8" Type="http://schemas.openxmlformats.org/officeDocument/2006/relationships/image" Target="../media/image137.png"/><Relationship Id="rId9" Type="http://schemas.openxmlformats.org/officeDocument/2006/relationships/image" Target="../media/image138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9.png"/><Relationship Id="rId3" Type="http://schemas.openxmlformats.org/officeDocument/2006/relationships/image" Target="../media/image140.png"/><Relationship Id="rId4" Type="http://schemas.openxmlformats.org/officeDocument/2006/relationships/image" Target="../media/image141.png"/><Relationship Id="rId5" Type="http://schemas.openxmlformats.org/officeDocument/2006/relationships/image" Target="../media/image142.png"/><Relationship Id="rId6" Type="http://schemas.openxmlformats.org/officeDocument/2006/relationships/image" Target="../media/image143.png"/><Relationship Id="rId7" Type="http://schemas.openxmlformats.org/officeDocument/2006/relationships/image" Target="../media/image144.png"/><Relationship Id="rId8" Type="http://schemas.openxmlformats.org/officeDocument/2006/relationships/image" Target="../media/image145.png"/><Relationship Id="rId9" Type="http://schemas.openxmlformats.org/officeDocument/2006/relationships/image" Target="../media/image146.png"/><Relationship Id="rId10" Type="http://schemas.openxmlformats.org/officeDocument/2006/relationships/image" Target="../media/image14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8.png"/><Relationship Id="rId3" Type="http://schemas.openxmlformats.org/officeDocument/2006/relationships/image" Target="../media/image149.png"/><Relationship Id="rId4" Type="http://schemas.openxmlformats.org/officeDocument/2006/relationships/image" Target="../media/image150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1.png"/><Relationship Id="rId3" Type="http://schemas.openxmlformats.org/officeDocument/2006/relationships/image" Target="../media/image152.png"/><Relationship Id="rId4" Type="http://schemas.openxmlformats.org/officeDocument/2006/relationships/image" Target="../media/image153.png"/><Relationship Id="rId5" Type="http://schemas.openxmlformats.org/officeDocument/2006/relationships/image" Target="../media/image154.png"/><Relationship Id="rId6" Type="http://schemas.openxmlformats.org/officeDocument/2006/relationships/image" Target="../media/image155.png"/><Relationship Id="rId7" Type="http://schemas.openxmlformats.org/officeDocument/2006/relationships/image" Target="../media/image156.png"/><Relationship Id="rId8" Type="http://schemas.openxmlformats.org/officeDocument/2006/relationships/image" Target="../media/image157.png"/><Relationship Id="rId9" Type="http://schemas.openxmlformats.org/officeDocument/2006/relationships/image" Target="../media/image158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image" Target="../media/image162.png"/><Relationship Id="rId6" Type="http://schemas.openxmlformats.org/officeDocument/2006/relationships/image" Target="../media/image163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4.png"/><Relationship Id="rId3" Type="http://schemas.openxmlformats.org/officeDocument/2006/relationships/image" Target="../media/image165.png"/><Relationship Id="rId4" Type="http://schemas.openxmlformats.org/officeDocument/2006/relationships/image" Target="../media/image166.png"/><Relationship Id="rId5" Type="http://schemas.openxmlformats.org/officeDocument/2006/relationships/image" Target="../media/image167.png"/><Relationship Id="rId6" Type="http://schemas.openxmlformats.org/officeDocument/2006/relationships/image" Target="../media/image168.png"/><Relationship Id="rId7" Type="http://schemas.openxmlformats.org/officeDocument/2006/relationships/image" Target="../media/image169.png"/><Relationship Id="rId8" Type="http://schemas.openxmlformats.org/officeDocument/2006/relationships/image" Target="../media/image170.png"/><Relationship Id="rId9" Type="http://schemas.openxmlformats.org/officeDocument/2006/relationships/image" Target="../media/image171.png"/><Relationship Id="rId10" Type="http://schemas.openxmlformats.org/officeDocument/2006/relationships/image" Target="../media/image172.png"/><Relationship Id="rId11" Type="http://schemas.openxmlformats.org/officeDocument/2006/relationships/image" Target="../media/image173.png"/><Relationship Id="rId12" Type="http://schemas.openxmlformats.org/officeDocument/2006/relationships/image" Target="../media/image174.png"/><Relationship Id="rId13" Type="http://schemas.openxmlformats.org/officeDocument/2006/relationships/image" Target="../media/image175.png"/><Relationship Id="rId14" Type="http://schemas.openxmlformats.org/officeDocument/2006/relationships/image" Target="../media/image176.png"/><Relationship Id="rId15" Type="http://schemas.openxmlformats.org/officeDocument/2006/relationships/image" Target="../media/image177.png"/><Relationship Id="rId16" Type="http://schemas.openxmlformats.org/officeDocument/2006/relationships/image" Target="../media/image178.png"/><Relationship Id="rId17" Type="http://schemas.openxmlformats.org/officeDocument/2006/relationships/image" Target="../media/image179.png"/><Relationship Id="rId18" Type="http://schemas.openxmlformats.org/officeDocument/2006/relationships/image" Target="../media/image180.png"/><Relationship Id="rId19" Type="http://schemas.openxmlformats.org/officeDocument/2006/relationships/image" Target="../media/image181.png"/><Relationship Id="rId20" Type="http://schemas.openxmlformats.org/officeDocument/2006/relationships/image" Target="../media/image182.png"/><Relationship Id="rId21" Type="http://schemas.openxmlformats.org/officeDocument/2006/relationships/image" Target="../media/image183.png"/><Relationship Id="rId22" Type="http://schemas.openxmlformats.org/officeDocument/2006/relationships/image" Target="../media/image184.png"/><Relationship Id="rId23" Type="http://schemas.openxmlformats.org/officeDocument/2006/relationships/image" Target="../media/image185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6.png"/><Relationship Id="rId3" Type="http://schemas.openxmlformats.org/officeDocument/2006/relationships/image" Target="../media/image187.png"/><Relationship Id="rId4" Type="http://schemas.openxmlformats.org/officeDocument/2006/relationships/image" Target="../media/image188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9.png"/><Relationship Id="rId3" Type="http://schemas.openxmlformats.org/officeDocument/2006/relationships/image" Target="../media/image190.png"/><Relationship Id="rId4" Type="http://schemas.openxmlformats.org/officeDocument/2006/relationships/image" Target="../media/image191.png"/><Relationship Id="rId5" Type="http://schemas.openxmlformats.org/officeDocument/2006/relationships/image" Target="../media/image19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Relationship Id="rId15" Type="http://schemas.openxmlformats.org/officeDocument/2006/relationships/image" Target="../media/image37.png"/><Relationship Id="rId16" Type="http://schemas.openxmlformats.org/officeDocument/2006/relationships/image" Target="../media/image38.png"/><Relationship Id="rId17" Type="http://schemas.openxmlformats.org/officeDocument/2006/relationships/image" Target="../media/image39.png"/><Relationship Id="rId18" Type="http://schemas.openxmlformats.org/officeDocument/2006/relationships/image" Target="../media/image40.png"/><Relationship Id="rId19" Type="http://schemas.openxmlformats.org/officeDocument/2006/relationships/image" Target="../media/image41.png"/><Relationship Id="rId20" Type="http://schemas.openxmlformats.org/officeDocument/2006/relationships/image" Target="../media/image4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Relationship Id="rId9" Type="http://schemas.openxmlformats.org/officeDocument/2006/relationships/image" Target="../media/image5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1" Type="http://schemas.openxmlformats.org/officeDocument/2006/relationships/image" Target="../media/image68.png"/><Relationship Id="rId12" Type="http://schemas.openxmlformats.org/officeDocument/2006/relationships/image" Target="../media/image69.png"/><Relationship Id="rId13" Type="http://schemas.openxmlformats.org/officeDocument/2006/relationships/image" Target="../media/image70.png"/><Relationship Id="rId14" Type="http://schemas.openxmlformats.org/officeDocument/2006/relationships/image" Target="../media/image7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Relationship Id="rId8" Type="http://schemas.openxmlformats.org/officeDocument/2006/relationships/image" Target="../media/image78.png"/><Relationship Id="rId9" Type="http://schemas.openxmlformats.org/officeDocument/2006/relationships/image" Target="../media/image79.png"/><Relationship Id="rId10" Type="http://schemas.openxmlformats.org/officeDocument/2006/relationships/image" Target="../media/image80.png"/><Relationship Id="rId11" Type="http://schemas.openxmlformats.org/officeDocument/2006/relationships/image" Target="../media/image81.png"/><Relationship Id="rId12" Type="http://schemas.openxmlformats.org/officeDocument/2006/relationships/image" Target="../media/image82.png"/><Relationship Id="rId13" Type="http://schemas.openxmlformats.org/officeDocument/2006/relationships/image" Target="../media/image83.png"/><Relationship Id="rId14" Type="http://schemas.openxmlformats.org/officeDocument/2006/relationships/image" Target="../media/image84.png"/><Relationship Id="rId15" Type="http://schemas.openxmlformats.org/officeDocument/2006/relationships/image" Target="../media/image85.png"/><Relationship Id="rId16" Type="http://schemas.openxmlformats.org/officeDocument/2006/relationships/image" Target="../media/image86.png"/><Relationship Id="rId17" Type="http://schemas.openxmlformats.org/officeDocument/2006/relationships/image" Target="../media/image87.png"/><Relationship Id="rId18" Type="http://schemas.openxmlformats.org/officeDocument/2006/relationships/image" Target="../media/image88.png"/><Relationship Id="rId19" Type="http://schemas.openxmlformats.org/officeDocument/2006/relationships/image" Target="../media/image89.png"/><Relationship Id="rId20" Type="http://schemas.openxmlformats.org/officeDocument/2006/relationships/image" Target="../media/image90.png"/><Relationship Id="rId21" Type="http://schemas.openxmlformats.org/officeDocument/2006/relationships/image" Target="../media/image9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Relationship Id="rId6" Type="http://schemas.openxmlformats.org/officeDocument/2006/relationships/image" Target="../media/image96.png"/><Relationship Id="rId7" Type="http://schemas.openxmlformats.org/officeDocument/2006/relationships/image" Target="../media/image97.png"/><Relationship Id="rId8" Type="http://schemas.openxmlformats.org/officeDocument/2006/relationships/image" Target="../media/image98.png"/><Relationship Id="rId9" Type="http://schemas.openxmlformats.org/officeDocument/2006/relationships/image" Target="../media/image99.png"/><Relationship Id="rId10" Type="http://schemas.openxmlformats.org/officeDocument/2006/relationships/image" Target="../media/image100.png"/><Relationship Id="rId11" Type="http://schemas.openxmlformats.org/officeDocument/2006/relationships/image" Target="../media/image101.png"/><Relationship Id="rId12" Type="http://schemas.openxmlformats.org/officeDocument/2006/relationships/image" Target="../media/image102.png"/><Relationship Id="rId13" Type="http://schemas.openxmlformats.org/officeDocument/2006/relationships/image" Target="../media/image103.png"/><Relationship Id="rId14" Type="http://schemas.openxmlformats.org/officeDocument/2006/relationships/image" Target="../media/image104.png"/><Relationship Id="rId15" Type="http://schemas.openxmlformats.org/officeDocument/2006/relationships/image" Target="../media/image105.png"/><Relationship Id="rId16" Type="http://schemas.openxmlformats.org/officeDocument/2006/relationships/image" Target="../media/image106.png"/><Relationship Id="rId17" Type="http://schemas.openxmlformats.org/officeDocument/2006/relationships/image" Target="../media/image107.png"/><Relationship Id="rId18" Type="http://schemas.openxmlformats.org/officeDocument/2006/relationships/image" Target="../media/image108.png"/><Relationship Id="rId19" Type="http://schemas.openxmlformats.org/officeDocument/2006/relationships/image" Target="../media/image109.png"/><Relationship Id="rId20" Type="http://schemas.openxmlformats.org/officeDocument/2006/relationships/image" Target="../media/image110.png"/><Relationship Id="rId21" Type="http://schemas.openxmlformats.org/officeDocument/2006/relationships/image" Target="../media/image111.png"/><Relationship Id="rId22" Type="http://schemas.openxmlformats.org/officeDocument/2006/relationships/image" Target="../media/image112.png"/><Relationship Id="rId23" Type="http://schemas.openxmlformats.org/officeDocument/2006/relationships/image" Target="../media/image113.png"/><Relationship Id="rId24" Type="http://schemas.openxmlformats.org/officeDocument/2006/relationships/image" Target="../media/image114.png"/><Relationship Id="rId25" Type="http://schemas.openxmlformats.org/officeDocument/2006/relationships/image" Target="../media/image115.png"/><Relationship Id="rId26" Type="http://schemas.openxmlformats.org/officeDocument/2006/relationships/image" Target="../media/image116.png"/><Relationship Id="rId27" Type="http://schemas.openxmlformats.org/officeDocument/2006/relationships/image" Target="../media/image117.png"/><Relationship Id="rId28" Type="http://schemas.openxmlformats.org/officeDocument/2006/relationships/image" Target="../media/image118.png"/><Relationship Id="rId29" Type="http://schemas.openxmlformats.org/officeDocument/2006/relationships/image" Target="../media/image119.png"/><Relationship Id="rId30" Type="http://schemas.openxmlformats.org/officeDocument/2006/relationships/image" Target="../media/image12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142857" cy="10285714"/>
            <a:chOff x="0" y="0"/>
            <a:chExt cx="114285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42857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741704" y="6053478"/>
            <a:ext cx="6013040" cy="6013040"/>
            <a:chOff x="12741704" y="6053478"/>
            <a:chExt cx="6013040" cy="601304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41704" y="6053478"/>
              <a:ext cx="6013040" cy="601304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931272" y="6053478"/>
            <a:ext cx="6013040" cy="6013040"/>
            <a:chOff x="7931272" y="6053478"/>
            <a:chExt cx="6013040" cy="60130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31272" y="6053478"/>
              <a:ext cx="6013040" cy="601304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7377" y="3742825"/>
            <a:ext cx="7815606" cy="216043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93651" y="1662918"/>
            <a:ext cx="4473139" cy="261421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56473" y="4707305"/>
            <a:ext cx="1704059" cy="8817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142857" cy="10285714"/>
            <a:chOff x="0" y="0"/>
            <a:chExt cx="114285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42857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57513" y="4364732"/>
            <a:ext cx="4840197" cy="158770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57513" y="3166836"/>
            <a:ext cx="1751159" cy="15019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142857" cy="10285714"/>
            <a:chOff x="0" y="0"/>
            <a:chExt cx="114285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42857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82269" y="784348"/>
            <a:ext cx="3046952" cy="11954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37506" y="399118"/>
            <a:ext cx="1923567" cy="63492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23219" y="2198515"/>
            <a:ext cx="3279169" cy="719001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265450" y="4106926"/>
            <a:ext cx="2389620" cy="99442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292116" y="5248989"/>
            <a:ext cx="4281670" cy="67588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92116" y="5843331"/>
            <a:ext cx="7873862" cy="70445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142857" cy="10285714"/>
            <a:chOff x="0" y="0"/>
            <a:chExt cx="114285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42857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82269" y="784348"/>
            <a:ext cx="2436857" cy="120759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37506" y="399118"/>
            <a:ext cx="1923567" cy="63492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32743" y="2329510"/>
            <a:ext cx="3285382" cy="696572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265450" y="4106926"/>
            <a:ext cx="5450811" cy="99442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292116" y="5248989"/>
            <a:ext cx="5519737" cy="67588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92116" y="5843332"/>
            <a:ext cx="1979413" cy="76855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99735" y="6422380"/>
            <a:ext cx="5986337" cy="6758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142857" cy="10285714"/>
            <a:chOff x="0" y="0"/>
            <a:chExt cx="114285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42857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82269" y="784348"/>
            <a:ext cx="5841143" cy="120759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37506" y="399118"/>
            <a:ext cx="1923567" cy="63492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23219" y="2130778"/>
            <a:ext cx="3197393" cy="652276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329526" y="3455049"/>
            <a:ext cx="3892002" cy="84157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44763" y="4536440"/>
            <a:ext cx="5232290" cy="67236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44763" y="5130782"/>
            <a:ext cx="4116575" cy="67236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352382" y="5709830"/>
            <a:ext cx="5495147" cy="67236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463540" y="2130778"/>
            <a:ext cx="3140250" cy="65418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142857" cy="10285714"/>
            <a:chOff x="0" y="0"/>
            <a:chExt cx="114285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42857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57513" y="4364732"/>
            <a:ext cx="7310597" cy="162135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57513" y="3166837"/>
            <a:ext cx="1751082" cy="150707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142857" cy="10285714"/>
            <a:chOff x="0" y="0"/>
            <a:chExt cx="114285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42857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322908" y="3573105"/>
            <a:ext cx="6171429" cy="1931657"/>
            <a:chOff x="10322908" y="3573105"/>
            <a:chExt cx="6171429" cy="19316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22908" y="3573105"/>
              <a:ext cx="6171429" cy="19316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063540" y="2321562"/>
            <a:ext cx="6171429" cy="1931657"/>
            <a:chOff x="3063540" y="2321562"/>
            <a:chExt cx="6171429" cy="19316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63540" y="2321562"/>
              <a:ext cx="6171429" cy="193165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82269" y="784348"/>
            <a:ext cx="3009000" cy="120760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37506" y="399118"/>
            <a:ext cx="1923567" cy="63492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063540" y="4538933"/>
            <a:ext cx="6171429" cy="1931657"/>
            <a:chOff x="3063540" y="4538933"/>
            <a:chExt cx="6171429" cy="193165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63540" y="4538933"/>
              <a:ext cx="6171429" cy="19316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063540" y="6636419"/>
            <a:ext cx="6171429" cy="1931657"/>
            <a:chOff x="3063540" y="6636419"/>
            <a:chExt cx="6171429" cy="193165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63540" y="6636419"/>
              <a:ext cx="6171429" cy="193165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322908" y="5803924"/>
            <a:ext cx="6171429" cy="1931657"/>
            <a:chOff x="10322908" y="5803924"/>
            <a:chExt cx="6171429" cy="193165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322908" y="5803924"/>
              <a:ext cx="6171429" cy="19316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142857" cy="10285714"/>
            <a:chOff x="0" y="0"/>
            <a:chExt cx="114285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42857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82269" y="784348"/>
            <a:ext cx="1778458" cy="110282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37506" y="399118"/>
            <a:ext cx="2704329" cy="5358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559672" y="2129105"/>
            <a:ext cx="4322604" cy="7518416"/>
            <a:chOff x="3559672" y="2129105"/>
            <a:chExt cx="4322604" cy="751841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59672" y="2129105"/>
              <a:ext cx="4322604" cy="75184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73063" y="2129105"/>
            <a:ext cx="7567988" cy="7518416"/>
            <a:chOff x="8073063" y="2129105"/>
            <a:chExt cx="7567988" cy="751841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73063" y="2129105"/>
              <a:ext cx="7567988" cy="75184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082540" y="3846562"/>
            <a:ext cx="3809524" cy="5238095"/>
            <a:chOff x="3082540" y="3846562"/>
            <a:chExt cx="3809524" cy="52380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2540" y="3846562"/>
              <a:ext cx="3809524" cy="52380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2542857"/>
            <a:ext cx="18285714" cy="28571"/>
            <a:chOff x="0" y="2542857"/>
            <a:chExt cx="18285714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542857"/>
              <a:ext cx="18285714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0"/>
            <a:ext cx="1142857" cy="10285714"/>
            <a:chOff x="0" y="0"/>
            <a:chExt cx="1142857" cy="10285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142857" cy="1028571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87156" y="2785088"/>
            <a:ext cx="1987477" cy="100924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863492" y="2495238"/>
            <a:ext cx="123810" cy="123810"/>
            <a:chOff x="4863492" y="2495238"/>
            <a:chExt cx="123810" cy="12381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63492" y="2495238"/>
              <a:ext cx="123810" cy="12381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82269" y="784348"/>
            <a:ext cx="2927734" cy="120759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37506" y="399118"/>
            <a:ext cx="2704329" cy="53586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661587" y="3844657"/>
            <a:ext cx="3809524" cy="5238095"/>
            <a:chOff x="7661587" y="3844657"/>
            <a:chExt cx="3809524" cy="523809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61587" y="3844657"/>
              <a:ext cx="3809524" cy="5238095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566202" y="2783183"/>
            <a:ext cx="1995877" cy="100924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442540" y="2493333"/>
            <a:ext cx="123810" cy="123810"/>
            <a:chOff x="9442540" y="2493333"/>
            <a:chExt cx="123810" cy="12381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42540" y="2493333"/>
              <a:ext cx="123810" cy="12381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233016" y="3854181"/>
            <a:ext cx="3809524" cy="5238095"/>
            <a:chOff x="12233016" y="3854181"/>
            <a:chExt cx="3809524" cy="523809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233016" y="3854181"/>
              <a:ext cx="3809524" cy="5238095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137621" y="2792707"/>
            <a:ext cx="2009763" cy="100924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4013968" y="2502857"/>
            <a:ext cx="123810" cy="123810"/>
            <a:chOff x="14013968" y="2502857"/>
            <a:chExt cx="123810" cy="12381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013968" y="2502857"/>
              <a:ext cx="123810" cy="123810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033335" y="4819049"/>
            <a:ext cx="1856337" cy="672366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816424" y="6979895"/>
            <a:ext cx="2289194" cy="662842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647897" y="5875135"/>
            <a:ext cx="2650385" cy="662842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593335" y="4819049"/>
            <a:ext cx="1809432" cy="662842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988846" y="6979895"/>
            <a:ext cx="3182528" cy="672366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198370" y="5903708"/>
            <a:ext cx="2175861" cy="672366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3164763" y="4876193"/>
            <a:ext cx="1432594" cy="634270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3356827" y="5922754"/>
            <a:ext cx="1654909" cy="662842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2546509" y="6979895"/>
            <a:ext cx="3186813" cy="66284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142857" cy="10285714"/>
            <a:chOff x="0" y="0"/>
            <a:chExt cx="114285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42857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57513" y="4364732"/>
            <a:ext cx="3916788" cy="162135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57513" y="3166836"/>
            <a:ext cx="1789178" cy="150707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142857" cy="10285714"/>
            <a:chOff x="0" y="0"/>
            <a:chExt cx="114285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42857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741704" y="6053478"/>
            <a:ext cx="6013040" cy="6013040"/>
            <a:chOff x="12741704" y="6053478"/>
            <a:chExt cx="6013040" cy="601304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41704" y="6053478"/>
              <a:ext cx="6013040" cy="601304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931272" y="6053478"/>
            <a:ext cx="6013040" cy="6013040"/>
            <a:chOff x="7931272" y="6053478"/>
            <a:chExt cx="6013040" cy="60130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31272" y="6053478"/>
              <a:ext cx="6013040" cy="601304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7377" y="3742825"/>
            <a:ext cx="6971577" cy="234138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142857" cy="10285714"/>
            <a:chOff x="0" y="0"/>
            <a:chExt cx="114285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42857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58236" y="2014884"/>
            <a:ext cx="3869168" cy="161221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039339" y="1993893"/>
            <a:ext cx="15428571" cy="47619"/>
            <a:chOff x="2039339" y="1993893"/>
            <a:chExt cx="15428571" cy="4761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39339" y="1993893"/>
              <a:ext cx="15428571" cy="476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039339" y="3515798"/>
            <a:ext cx="15428571" cy="47619"/>
            <a:chOff x="2039339" y="3515798"/>
            <a:chExt cx="15428571" cy="4761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39339" y="3515798"/>
              <a:ext cx="15428571" cy="4761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387313" y="2019121"/>
            <a:ext cx="2247606" cy="149793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65856" y="3546313"/>
            <a:ext cx="4610168" cy="158364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046958" y="5047226"/>
            <a:ext cx="15428571" cy="47619"/>
            <a:chOff x="2046958" y="5047226"/>
            <a:chExt cx="15428571" cy="476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46958" y="5047226"/>
              <a:ext cx="15428571" cy="4761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128265" y="3550551"/>
            <a:ext cx="1657035" cy="149793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61094" y="5070122"/>
            <a:ext cx="7502511" cy="161221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142196" y="6571036"/>
            <a:ext cx="15428571" cy="47619"/>
            <a:chOff x="2142196" y="6571036"/>
            <a:chExt cx="15428571" cy="4761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42196" y="6571036"/>
              <a:ext cx="15428571" cy="47619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394932" y="5074360"/>
            <a:ext cx="2390464" cy="149793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961094" y="6593932"/>
            <a:ext cx="3916788" cy="161221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142196" y="8094846"/>
            <a:ext cx="15428571" cy="47619"/>
            <a:chOff x="2142196" y="8094846"/>
            <a:chExt cx="15428571" cy="4761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42196" y="8094846"/>
              <a:ext cx="15428571" cy="47619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5394932" y="6598170"/>
            <a:ext cx="2428559" cy="14979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142857" cy="10285714"/>
            <a:chOff x="0" y="0"/>
            <a:chExt cx="114285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42857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1604" y="4364727"/>
            <a:ext cx="3869168" cy="161221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9408" y="3166833"/>
            <a:ext cx="2247606" cy="14979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142857" cy="10285714"/>
            <a:chOff x="0" y="0"/>
            <a:chExt cx="114285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42857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4854" y="763699"/>
            <a:ext cx="6007971" cy="12075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60087" y="378470"/>
            <a:ext cx="1333243" cy="53586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60240" y="2024649"/>
            <a:ext cx="13199146" cy="73408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52381" y="4096042"/>
            <a:ext cx="4789704" cy="506699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07783" y="4143661"/>
            <a:ext cx="4789704" cy="506699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115057" y="4002470"/>
            <a:ext cx="4789704" cy="506699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362147" y="3171211"/>
            <a:ext cx="2863718" cy="69712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927073" y="3144305"/>
            <a:ext cx="2902670" cy="69750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724823" y="3115734"/>
            <a:ext cx="3075289" cy="69750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160848" y="9424477"/>
            <a:ext cx="9767083" cy="37942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998484" y="5815574"/>
            <a:ext cx="1330463" cy="80507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456392" y="7408695"/>
            <a:ext cx="1248872" cy="45395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025111" y="4929525"/>
            <a:ext cx="625339" cy="44443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831515" y="5087647"/>
            <a:ext cx="625339" cy="44443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251053" y="6497875"/>
            <a:ext cx="1330463" cy="80507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6075709" y="5499075"/>
            <a:ext cx="1330463" cy="80507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871525" y="6231457"/>
            <a:ext cx="1064263" cy="51236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751545" y="4752699"/>
            <a:ext cx="625339" cy="4323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142857" cy="10285714"/>
            <a:chOff x="0" y="0"/>
            <a:chExt cx="114285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42857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4850" y="763699"/>
            <a:ext cx="8668172" cy="120759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60087" y="378470"/>
            <a:ext cx="1342767" cy="5358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20316" y="2204212"/>
            <a:ext cx="3703449" cy="6126297"/>
            <a:chOff x="1820316" y="2204212"/>
            <a:chExt cx="3703449" cy="612629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0316" y="2204212"/>
              <a:ext cx="3703449" cy="61262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26953" y="2204212"/>
            <a:ext cx="3749437" cy="6126297"/>
            <a:chOff x="6226953" y="2204212"/>
            <a:chExt cx="3749437" cy="612629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26953" y="2204212"/>
              <a:ext cx="3749437" cy="612629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137145" y="3971828"/>
            <a:ext cx="3131907" cy="85738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152382" y="5057180"/>
            <a:ext cx="4754194" cy="67236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152382" y="5651516"/>
            <a:ext cx="2854994" cy="7542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142857" cy="10285714"/>
            <a:chOff x="0" y="0"/>
            <a:chExt cx="114285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42857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4850" y="763699"/>
            <a:ext cx="6866143" cy="120759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60087" y="378470"/>
            <a:ext cx="1342767" cy="5358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63578" y="2219048"/>
            <a:ext cx="3226448" cy="6476190"/>
            <a:chOff x="1963578" y="2219048"/>
            <a:chExt cx="3226448" cy="647619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3578" y="2219048"/>
              <a:ext cx="3226448" cy="6476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24002" y="2276190"/>
            <a:ext cx="3243096" cy="6476190"/>
            <a:chOff x="6224002" y="2276190"/>
            <a:chExt cx="3243096" cy="647619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24002" y="2276190"/>
              <a:ext cx="3243096" cy="647619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137145" y="4291659"/>
            <a:ext cx="3018431" cy="84157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152382" y="5365913"/>
            <a:ext cx="2325470" cy="67588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152382" y="5967392"/>
            <a:ext cx="4034670" cy="67236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142857" cy="10285714"/>
            <a:chOff x="0" y="0"/>
            <a:chExt cx="114285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42857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4850" y="763699"/>
            <a:ext cx="5654953" cy="120759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60087" y="378470"/>
            <a:ext cx="1342767" cy="5358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77619" y="2335551"/>
            <a:ext cx="9476276" cy="2081840"/>
            <a:chOff x="1677619" y="2335551"/>
            <a:chExt cx="9476276" cy="208184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77619" y="2335551"/>
              <a:ext cx="9476276" cy="208184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66665" y="6906569"/>
            <a:ext cx="9442859" cy="2693431"/>
            <a:chOff x="1766665" y="6906569"/>
            <a:chExt cx="9442859" cy="26934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66665" y="6906569"/>
              <a:ext cx="9442859" cy="26934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899998" y="8253285"/>
            <a:ext cx="4247964" cy="248277"/>
            <a:chOff x="1899998" y="8253285"/>
            <a:chExt cx="4247964" cy="24827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9998" y="8253285"/>
              <a:ext cx="4247964" cy="24827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86432" y="4747550"/>
            <a:ext cx="10028571" cy="1914286"/>
            <a:chOff x="1686432" y="4747550"/>
            <a:chExt cx="10028571" cy="1914286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686432" y="4747550"/>
              <a:ext cx="10027758" cy="1906103"/>
              <a:chOff x="1686432" y="4747550"/>
              <a:chExt cx="10027758" cy="1906103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686432" y="4747550"/>
                <a:ext cx="10027758" cy="1906103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853231" y="6268419"/>
              <a:ext cx="2337226" cy="248277"/>
              <a:chOff x="1853231" y="6268419"/>
              <a:chExt cx="2337226" cy="248277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853231" y="6268419"/>
                <a:ext cx="2337226" cy="248277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7539567" y="3376471"/>
            <a:ext cx="2337226" cy="248277"/>
            <a:chOff x="7539567" y="3376471"/>
            <a:chExt cx="2337226" cy="24827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39567" y="3376471"/>
              <a:ext cx="2337226" cy="248277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595049" y="4341054"/>
            <a:ext cx="4582336" cy="836098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610243" y="5419264"/>
            <a:ext cx="3054918" cy="67588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610243" y="6013607"/>
            <a:ext cx="3803413" cy="675880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617862" y="6592655"/>
            <a:ext cx="3273899" cy="6663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142857" cy="10285714"/>
            <a:chOff x="0" y="0"/>
            <a:chExt cx="114285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42857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58781" y="2704762"/>
            <a:ext cx="4763118" cy="6187619"/>
            <a:chOff x="1858781" y="2704762"/>
            <a:chExt cx="4763118" cy="618761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8781" y="2704762"/>
              <a:ext cx="4763118" cy="618761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28097" y="3041106"/>
            <a:ext cx="2922775" cy="70728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239733" y="4157296"/>
            <a:ext cx="3908292" cy="952381"/>
            <a:chOff x="2239733" y="4157296"/>
            <a:chExt cx="3908292" cy="95238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239733" y="4157296"/>
              <a:ext cx="3908292" cy="952381"/>
              <a:chOff x="2239733" y="4157296"/>
              <a:chExt cx="3908292" cy="95238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239733" y="4157296"/>
                <a:ext cx="3908292" cy="952381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17963" y="4354554"/>
              <a:ext cx="3020718" cy="61834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923810" y="5142857"/>
            <a:ext cx="3809524" cy="1261399"/>
            <a:chOff x="13923810" y="5142857"/>
            <a:chExt cx="3809524" cy="1261399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3923810" y="5142857"/>
              <a:ext cx="3809524" cy="1261399"/>
              <a:chOff x="13923810" y="5142857"/>
              <a:chExt cx="3809524" cy="1261399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3923810" y="5142857"/>
                <a:ext cx="3809524" cy="1261399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71430" y="5365557"/>
              <a:ext cx="2884659" cy="84861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23898" y="973221"/>
            <a:ext cx="3057810" cy="109331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60087" y="378470"/>
            <a:ext cx="1333243" cy="53586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286194" y="5703333"/>
            <a:ext cx="3908292" cy="952381"/>
            <a:chOff x="2286194" y="5703333"/>
            <a:chExt cx="3908292" cy="952381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2286194" y="5703333"/>
              <a:ext cx="3908292" cy="952381"/>
              <a:chOff x="2286194" y="5703333"/>
              <a:chExt cx="3908292" cy="952381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2286194" y="5703333"/>
                <a:ext cx="3908292" cy="952381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62411" y="5872601"/>
              <a:ext cx="2897299" cy="62849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047012" y="2704762"/>
            <a:ext cx="4763118" cy="6187619"/>
            <a:chOff x="7047012" y="2704762"/>
            <a:chExt cx="4763118" cy="618761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047012" y="2704762"/>
              <a:ext cx="4763118" cy="6187619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616325" y="3041106"/>
            <a:ext cx="2903622" cy="707289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7474425" y="4571429"/>
            <a:ext cx="3908292" cy="952381"/>
            <a:chOff x="7474425" y="4571429"/>
            <a:chExt cx="3908292" cy="952381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7474425" y="4571429"/>
              <a:ext cx="3908292" cy="952381"/>
              <a:chOff x="7474425" y="4571429"/>
              <a:chExt cx="3908292" cy="952381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7474425" y="4571429"/>
                <a:ext cx="3908292" cy="952381"/>
              </a:xfrm>
              <a:prstGeom prst="rect">
                <a:avLst/>
              </a:prstGeom>
            </p:spPr>
          </p:pic>
        </p:grpSp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752658" y="4768687"/>
              <a:ext cx="2797061" cy="62849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474425" y="6078329"/>
            <a:ext cx="3908292" cy="952381"/>
            <a:chOff x="7474425" y="6078329"/>
            <a:chExt cx="3908292" cy="952381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7474425" y="6078329"/>
              <a:ext cx="3908292" cy="952381"/>
              <a:chOff x="7474425" y="6078329"/>
              <a:chExt cx="3908292" cy="952381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7474425" y="6078329"/>
                <a:ext cx="3908292" cy="952381"/>
              </a:xfrm>
              <a:prstGeom prst="rect">
                <a:avLst/>
              </a:prstGeom>
            </p:spPr>
          </p:pic>
        </p:grpSp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752658" y="6275582"/>
              <a:ext cx="2935395" cy="62849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1485575" y="5101461"/>
            <a:ext cx="2086225" cy="1191832"/>
            <a:chOff x="11485575" y="5101461"/>
            <a:chExt cx="2086225" cy="1191832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485575" y="5101461"/>
              <a:ext cx="2086225" cy="119183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2340619" y="7189048"/>
            <a:ext cx="3908292" cy="952381"/>
            <a:chOff x="2340619" y="7189048"/>
            <a:chExt cx="3908292" cy="952381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2340619" y="7189048"/>
              <a:ext cx="3908292" cy="952381"/>
              <a:chOff x="2340619" y="7189048"/>
              <a:chExt cx="3908292" cy="952381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2340619" y="7189048"/>
                <a:ext cx="3908292" cy="952381"/>
              </a:xfrm>
              <a:prstGeom prst="rect">
                <a:avLst/>
              </a:prstGeom>
            </p:spPr>
          </p:pic>
        </p:grpSp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618849" y="7386297"/>
              <a:ext cx="2455633" cy="6284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142857" cy="10285714"/>
            <a:chOff x="0" y="0"/>
            <a:chExt cx="114285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42857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0250" y="913136"/>
            <a:ext cx="3961286" cy="109330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5487" y="471311"/>
            <a:ext cx="1053910" cy="5358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377829" y="3389856"/>
            <a:ext cx="6171429" cy="5832000"/>
            <a:chOff x="2377829" y="3389856"/>
            <a:chExt cx="6171429" cy="583200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77829" y="3389856"/>
              <a:ext cx="6171429" cy="583200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31005" y="4957087"/>
            <a:ext cx="567175" cy="65903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20640" y="7590325"/>
            <a:ext cx="2408518" cy="69712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74021" y="7590325"/>
            <a:ext cx="2652327" cy="70665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079759" y="4400400"/>
            <a:ext cx="1809524" cy="38095"/>
            <a:chOff x="9079759" y="4400400"/>
            <a:chExt cx="1809524" cy="3809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79759" y="4400400"/>
              <a:ext cx="1809524" cy="3809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657140" y="3743258"/>
            <a:ext cx="1352381" cy="1352381"/>
            <a:chOff x="11657140" y="3743258"/>
            <a:chExt cx="1352381" cy="135238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657140" y="3743258"/>
              <a:ext cx="1352381" cy="13523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419365" y="3994829"/>
            <a:ext cx="3504399" cy="853037"/>
            <a:chOff x="13419365" y="3994829"/>
            <a:chExt cx="3504399" cy="853037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3419365" y="4160543"/>
              <a:ext cx="95238" cy="95238"/>
              <a:chOff x="13419365" y="4160543"/>
              <a:chExt cx="95238" cy="95238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419365" y="4160543"/>
                <a:ext cx="95238" cy="95238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672287" y="3949115"/>
              <a:ext cx="2552319" cy="613319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13419365" y="4583115"/>
              <a:ext cx="95238" cy="95238"/>
              <a:chOff x="13419365" y="4583115"/>
              <a:chExt cx="95238" cy="95238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3419365" y="4583115"/>
                <a:ext cx="95238" cy="95238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672287" y="4371687"/>
              <a:ext cx="2096853" cy="61331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079759" y="6090482"/>
            <a:ext cx="1809524" cy="38095"/>
            <a:chOff x="9079759" y="6090482"/>
            <a:chExt cx="1809524" cy="3809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079759" y="6090482"/>
              <a:ext cx="1809524" cy="3809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669044" y="5433339"/>
            <a:ext cx="1352381" cy="1352381"/>
            <a:chOff x="11669044" y="5433339"/>
            <a:chExt cx="1352381" cy="135238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669044" y="5433339"/>
              <a:ext cx="1352381" cy="135238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419365" y="6041101"/>
            <a:ext cx="95238" cy="95238"/>
            <a:chOff x="13419365" y="6041101"/>
            <a:chExt cx="95238" cy="9523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419365" y="6041101"/>
              <a:ext cx="95238" cy="95238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672287" y="5829677"/>
            <a:ext cx="1426510" cy="544748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9079759" y="7780564"/>
            <a:ext cx="1809524" cy="38095"/>
            <a:chOff x="9079759" y="7780564"/>
            <a:chExt cx="1809524" cy="3809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079759" y="7780564"/>
              <a:ext cx="1809524" cy="3809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669044" y="7123421"/>
            <a:ext cx="1352381" cy="1352381"/>
            <a:chOff x="11669044" y="7123421"/>
            <a:chExt cx="1352381" cy="1352381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669044" y="7123421"/>
              <a:ext cx="1352381" cy="135238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3419365" y="7374990"/>
            <a:ext cx="3504399" cy="853037"/>
            <a:chOff x="13419365" y="7374990"/>
            <a:chExt cx="3504399" cy="853037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3419365" y="7540707"/>
              <a:ext cx="95238" cy="95238"/>
              <a:chOff x="13419365" y="7540707"/>
              <a:chExt cx="95238" cy="95238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3419365" y="7540707"/>
                <a:ext cx="95238" cy="95238"/>
              </a:xfrm>
              <a:prstGeom prst="rect">
                <a:avLst/>
              </a:prstGeom>
            </p:spPr>
          </p:pic>
        </p:grpSp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672287" y="7329277"/>
              <a:ext cx="1936529" cy="528976"/>
            </a:xfrm>
            <a:prstGeom prst="rect">
              <a:avLst/>
            </a:prstGeom>
          </p:spPr>
        </p:pic>
        <p:grpSp>
          <p:nvGrpSpPr>
            <p:cNvPr id="1015" name="그룹 1015"/>
            <p:cNvGrpSpPr/>
            <p:nvPr/>
          </p:nvGrpSpPr>
          <p:grpSpPr>
            <a:xfrm>
              <a:off x="13419365" y="7963278"/>
              <a:ext cx="95238" cy="95238"/>
              <a:chOff x="13419365" y="7963278"/>
              <a:chExt cx="95238" cy="95238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3419365" y="7963278"/>
                <a:ext cx="95238" cy="95238"/>
              </a:xfrm>
              <a:prstGeom prst="rect">
                <a:avLst/>
              </a:prstGeom>
            </p:spPr>
          </p:pic>
        </p:grpSp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3672287" y="7751849"/>
              <a:ext cx="2797548" cy="61331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006400" y="3918084"/>
            <a:ext cx="914286" cy="914286"/>
            <a:chOff x="5006400" y="3918084"/>
            <a:chExt cx="914286" cy="914286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006400" y="3918084"/>
              <a:ext cx="914286" cy="914286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487579" y="6633333"/>
            <a:ext cx="839878" cy="780952"/>
            <a:chOff x="6487579" y="6633333"/>
            <a:chExt cx="839878" cy="780952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487579" y="6633333"/>
              <a:ext cx="839878" cy="78095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3533132" y="6714286"/>
            <a:ext cx="841704" cy="600000"/>
            <a:chOff x="3533132" y="6714286"/>
            <a:chExt cx="841704" cy="600000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533132" y="6714286"/>
              <a:ext cx="841704" cy="60000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1954347" y="4028972"/>
            <a:ext cx="761905" cy="761905"/>
            <a:chOff x="11954347" y="4028972"/>
            <a:chExt cx="761905" cy="761905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954347" y="4028972"/>
              <a:ext cx="761905" cy="761905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2008546" y="5872756"/>
            <a:ext cx="668019" cy="476190"/>
            <a:chOff x="12008546" y="5872756"/>
            <a:chExt cx="668019" cy="476190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2008546" y="5872756"/>
              <a:ext cx="668019" cy="476190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1996185" y="7479048"/>
            <a:ext cx="676000" cy="628571"/>
            <a:chOff x="11996185" y="7479048"/>
            <a:chExt cx="676000" cy="628571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1996185" y="7479048"/>
              <a:ext cx="676000" cy="628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2023-03-16T15:27:17Z</dcterms:created>
  <dcterms:modified xsi:type="dcterms:W3CDTF">2023-03-16T15:27:17Z</dcterms:modified>
</cp:coreProperties>
</file>