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E8A"/>
    <a:srgbClr val="75CAB7"/>
    <a:srgbClr val="54C2D8"/>
    <a:srgbClr val="2EBAE9"/>
    <a:srgbClr val="15B5EF"/>
    <a:srgbClr val="42E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C63E4-BC2D-4690-82A2-D7099CE793C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BE2A-A048-4C42-A277-F184F6089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2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1BE2A-A048-4C42-A277-F184F608936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9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4CB24-DC3F-AEDD-96D0-728F15B8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C5E140-C699-BA24-9258-CD40C6FE5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C11D3D-0DB6-39C1-DFE6-133CEBD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94DC9-DB90-C7A3-8F83-FD2B24E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7BA2E-5A42-0FD3-57BF-6BE4D2C4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6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97276-73AA-AFE1-62FD-4C9FD032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01175D-F9D9-6619-31BC-CE20FB16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872-5FBB-870D-B9D0-A2492EC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C7171-EBBC-9165-F324-BAA7FCD1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57956E-0FD2-03B9-9B84-1A95FD4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9B9C38-FD50-51F2-E90E-7CF9BF45E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D9781-64CA-7361-5025-ED1073320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FEE457-CC78-93E5-942B-4CA6451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28921-0C97-D8E7-608D-D5B44561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24E2F-0E97-234F-B252-E7A3F8C1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5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59827-6DB2-987E-E5ED-7762642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63FC9-F2D4-6C8D-4943-A92BF2E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7653-E34B-AD2E-9F71-9FF9759C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5C5A2-A5F6-78AE-06F7-A6E6B05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35CB5-6A34-0CE4-594A-A64F35B2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B1F5D-AD17-82A2-B4FA-19E6144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53089F-E26A-0BCF-2D20-F1B00EF7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1020E7-3F83-FF43-219A-EF4918F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6F07D6-3FB9-4164-7906-8527CB19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9C566-AD29-2FC5-860A-796F5E05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5195-023D-2294-24E8-C6A0687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20E7D-2886-FC0C-5CEA-9D053631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F9F6F4-D6E1-77E4-C70D-5A9F3F64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5A5CC-B011-9DC8-2F5E-5287496E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FD8B-A4A2-E26C-7FDB-839D8E3F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D36E5-2FB9-0028-A553-03AD932F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C8776-694C-269F-DAE9-C6A943A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8AA212-E914-8E65-D028-2BA3CB2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0ED278-9CA2-58A4-E80E-AC7F95745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E47A78-C3A4-7B4B-50B7-9CF92D24E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58BCE3-E4CE-F51B-B27F-DF225D6A5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9C7FDB-872D-002B-0116-1878235A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FCC6EC-7C81-F869-84FE-5E71C1FD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F2A4DB-2B6D-739C-A598-D1B9A19D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6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16E35-5EE4-342B-6A95-65A242C2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85AACC-5828-2B63-B448-7B36A64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51CED6-570F-A10B-CFE0-8F3CE9B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79F5A-EF69-E1CA-428C-4AFA5A5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250D8C-2177-77D1-4F66-58DD0263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BDC369-B0BF-37D2-E5C9-3E3E4DF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5CEC37-97E2-DF29-347B-E8A6CE2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4695A-4EE5-C192-0543-2EBD634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00570-6642-61F3-FA7A-34CD6163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7DE16-C17E-D1F8-E208-0D66A127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FAE30-C008-F2A4-3189-B1B1255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A54D7-85FE-6E3D-1D52-E8BC8DE4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AD86F7-5FE8-1283-225F-FA01BD26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0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BC271-5038-2394-DCFE-F4ED5BC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141585-882C-1897-7B5F-B98A2DD11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0D236D-B49C-33AB-5F87-2AE73ABA6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79014-4E1B-C177-4355-6E27C62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9F617D-FD28-BDDF-0151-CC88196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D34691-8E14-C9FC-1893-49648C5A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6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5E9580-166D-7FF6-C0EC-56545A75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B0CBE5-E9F7-1C68-9018-21C8241D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3FB5F-C195-8A74-5F81-FCF99FB38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3B0A-1CC6-4EF1-9EB2-BDB0E0862F0A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40166D-07D4-99B3-C33B-44A89D1C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1D9D4-6B77-77F1-74BB-370E2CFE2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3FF03-90F7-4DE9-B521-BD11589AD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6BF6BBE5-7C8C-0EF8-1FD2-9BBAC3D2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3" y="0"/>
            <a:ext cx="3455879" cy="4888089"/>
          </a:xfrm>
          <a:prstGeom prst="rect">
            <a:avLst/>
          </a:prstGeom>
        </p:spPr>
      </p:pic>
      <p:pic>
        <p:nvPicPr>
          <p:cNvPr id="7" name="圖片 6" descr="一張含有 文字, 螢幕擷取畫面, 字型, 平面設計 的圖片&#10;&#10;自動產生的描述">
            <a:extLst>
              <a:ext uri="{FF2B5EF4-FFF2-40B4-BE49-F238E27FC236}">
                <a16:creationId xmlns:a16="http://schemas.microsoft.com/office/drawing/2014/main" id="{A1283608-384D-561B-8EB9-4C250D21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56031" cy="4888089"/>
          </a:xfrm>
          <a:prstGeom prst="rect">
            <a:avLst/>
          </a:prstGeom>
        </p:spPr>
      </p:pic>
      <p:pic>
        <p:nvPicPr>
          <p:cNvPr id="9" name="圖片 8" descr="一張含有 文字, 螢幕擷取畫面, 人的臉孔, 字型 的圖片&#10;&#10;自動產生的描述">
            <a:extLst>
              <a:ext uri="{FF2B5EF4-FFF2-40B4-BE49-F238E27FC236}">
                <a16:creationId xmlns:a16="http://schemas.microsoft.com/office/drawing/2014/main" id="{86091DCE-D08F-3225-6AEA-D5B11107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83" y="0"/>
            <a:ext cx="3456031" cy="4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10B9A5B-498B-4B4F-706D-81C81658A1F7}"/>
              </a:ext>
            </a:extLst>
          </p:cNvPr>
          <p:cNvSpPr/>
          <p:nvPr/>
        </p:nvSpPr>
        <p:spPr>
          <a:xfrm>
            <a:off x="2088444" y="1253331"/>
            <a:ext cx="8387645" cy="441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內容版面配置區 4" descr="一張含有 傢俱, 資料表, 設計 的圖片&#10;&#10;自動產生的描述">
            <a:extLst>
              <a:ext uri="{FF2B5EF4-FFF2-40B4-BE49-F238E27FC236}">
                <a16:creationId xmlns:a16="http://schemas.microsoft.com/office/drawing/2014/main" id="{2CE8AE48-6ECB-57A8-9D6E-55C376CC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221" y="1253331"/>
            <a:ext cx="4320000" cy="43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3EF6889-D80E-C5A1-86A1-ABF1782D5E31}"/>
              </a:ext>
            </a:extLst>
          </p:cNvPr>
          <p:cNvSpPr txBox="1"/>
          <p:nvPr/>
        </p:nvSpPr>
        <p:spPr>
          <a:xfrm>
            <a:off x="2268333" y="1115336"/>
            <a:ext cx="3251211" cy="4410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文件報告自動化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表格數據應用情境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會議流程智能化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自定義虛擬助理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合規評估與分析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ESG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整合討論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08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圖表, 文字, 設計 的圖片&#10;&#10;自動產生的描述">
            <a:extLst>
              <a:ext uri="{FF2B5EF4-FFF2-40B4-BE49-F238E27FC236}">
                <a16:creationId xmlns:a16="http://schemas.microsoft.com/office/drawing/2014/main" id="{D3CB213C-007D-00E8-1B31-EC88C5A3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007"/>
            <a:ext cx="10515600" cy="251657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0DB754-99BD-9164-E5C4-51331246B9F4}"/>
              </a:ext>
            </a:extLst>
          </p:cNvPr>
          <p:cNvSpPr txBox="1"/>
          <p:nvPr/>
        </p:nvSpPr>
        <p:spPr>
          <a:xfrm>
            <a:off x="2207287" y="3936142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08F3FD-A111-D07D-271A-1315810E41E5}"/>
              </a:ext>
            </a:extLst>
          </p:cNvPr>
          <p:cNvSpPr txBox="1"/>
          <p:nvPr/>
        </p:nvSpPr>
        <p:spPr>
          <a:xfrm>
            <a:off x="4261872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90A217F-F54D-7673-2C9A-8E93224F668F}"/>
              </a:ext>
            </a:extLst>
          </p:cNvPr>
          <p:cNvSpPr txBox="1"/>
          <p:nvPr/>
        </p:nvSpPr>
        <p:spPr>
          <a:xfrm>
            <a:off x="624872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B3247B-615F-1186-7DF1-5EA7F8E7CF34}"/>
              </a:ext>
            </a:extLst>
          </p:cNvPr>
          <p:cNvSpPr txBox="1"/>
          <p:nvPr/>
        </p:nvSpPr>
        <p:spPr>
          <a:xfrm>
            <a:off x="8393626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6FCA47-EC21-D1D9-E175-66DC2F3D0297}"/>
              </a:ext>
            </a:extLst>
          </p:cNvPr>
          <p:cNvSpPr txBox="1"/>
          <p:nvPr/>
        </p:nvSpPr>
        <p:spPr>
          <a:xfrm>
            <a:off x="1180035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測試連線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BEB4EE-81BF-4C6C-A699-A42BFF4CE634}"/>
              </a:ext>
            </a:extLst>
          </p:cNvPr>
          <p:cNvSpPr txBox="1"/>
          <p:nvPr/>
        </p:nvSpPr>
        <p:spPr>
          <a:xfrm>
            <a:off x="10509994" y="3947431"/>
            <a:ext cx="492443" cy="1118255"/>
          </a:xfrm>
          <a:prstGeom prst="rect">
            <a:avLst/>
          </a:prstGeom>
          <a:solidFill>
            <a:schemeClr val="bg1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證書寄送</a:t>
            </a:r>
          </a:p>
        </p:txBody>
      </p:sp>
    </p:spTree>
    <p:extLst>
      <p:ext uri="{BB962C8B-B14F-4D97-AF65-F5344CB8AC3E}">
        <p14:creationId xmlns:p14="http://schemas.microsoft.com/office/powerpoint/2010/main" val="34946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5C8F2A2D-12D9-9B13-2336-D0276C43EAA9}"/>
              </a:ext>
            </a:extLst>
          </p:cNvPr>
          <p:cNvGrpSpPr/>
          <p:nvPr/>
        </p:nvGrpSpPr>
        <p:grpSpPr>
          <a:xfrm>
            <a:off x="3484880" y="182880"/>
            <a:ext cx="5842000" cy="7635240"/>
            <a:chOff x="3484880" y="182880"/>
            <a:chExt cx="5842000" cy="763524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9D91AF2-F2B8-B0BA-6B14-2FB3275AF9E3}"/>
                </a:ext>
              </a:extLst>
            </p:cNvPr>
            <p:cNvSpPr/>
            <p:nvPr/>
          </p:nvSpPr>
          <p:spPr>
            <a:xfrm>
              <a:off x="3484880" y="182880"/>
              <a:ext cx="5842000" cy="7635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7A946C6-CB28-D84B-323B-1AF803C0D693}"/>
                </a:ext>
              </a:extLst>
            </p:cNvPr>
            <p:cNvGrpSpPr/>
            <p:nvPr/>
          </p:nvGrpSpPr>
          <p:grpSpPr>
            <a:xfrm>
              <a:off x="4582670" y="384464"/>
              <a:ext cx="3859084" cy="7296496"/>
              <a:chOff x="4582670" y="384464"/>
              <a:chExt cx="3859084" cy="7296496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335B8440-F8F9-BEDA-E9EC-1B7EFE5B9B2A}"/>
                  </a:ext>
                </a:extLst>
              </p:cNvPr>
              <p:cNvCxnSpPr/>
              <p:nvPr/>
            </p:nvCxnSpPr>
            <p:spPr>
              <a:xfrm>
                <a:off x="5413664" y="6323784"/>
                <a:ext cx="748146" cy="0"/>
              </a:xfrm>
              <a:prstGeom prst="line">
                <a:avLst/>
              </a:prstGeom>
              <a:ln w="76200">
                <a:solidFill>
                  <a:srgbClr val="8ACE8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D69AD146-9612-C0FA-006C-52016816C595}"/>
                  </a:ext>
                </a:extLst>
              </p:cNvPr>
              <p:cNvCxnSpPr/>
              <p:nvPr/>
            </p:nvCxnSpPr>
            <p:spPr>
              <a:xfrm>
                <a:off x="5413664" y="4726478"/>
                <a:ext cx="748146" cy="0"/>
              </a:xfrm>
              <a:prstGeom prst="line">
                <a:avLst/>
              </a:prstGeom>
              <a:ln w="76200">
                <a:solidFill>
                  <a:srgbClr val="75CAB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F3421B77-9097-8875-5294-018980D3F593}"/>
                  </a:ext>
                </a:extLst>
              </p:cNvPr>
              <p:cNvCxnSpPr/>
              <p:nvPr/>
            </p:nvCxnSpPr>
            <p:spPr>
              <a:xfrm>
                <a:off x="5413664" y="3151678"/>
                <a:ext cx="748146" cy="0"/>
              </a:xfrm>
              <a:prstGeom prst="line">
                <a:avLst/>
              </a:prstGeom>
              <a:ln w="76200">
                <a:solidFill>
                  <a:srgbClr val="54C2D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8B2F5C85-5A65-F71D-5577-25A63741DBE1}"/>
                  </a:ext>
                </a:extLst>
              </p:cNvPr>
              <p:cNvCxnSpPr/>
              <p:nvPr/>
            </p:nvCxnSpPr>
            <p:spPr>
              <a:xfrm>
                <a:off x="5413664" y="1769918"/>
                <a:ext cx="748146" cy="0"/>
              </a:xfrm>
              <a:prstGeom prst="line">
                <a:avLst/>
              </a:prstGeom>
              <a:ln w="76200">
                <a:solidFill>
                  <a:srgbClr val="2EBAE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A1C69FF-7A58-7396-4908-2C8C5D3D2274}"/>
                  </a:ext>
                </a:extLst>
              </p:cNvPr>
              <p:cNvCxnSpPr/>
              <p:nvPr/>
            </p:nvCxnSpPr>
            <p:spPr>
              <a:xfrm>
                <a:off x="5413664" y="855518"/>
                <a:ext cx="748146" cy="0"/>
              </a:xfrm>
              <a:prstGeom prst="line">
                <a:avLst/>
              </a:prstGeom>
              <a:ln w="76200">
                <a:solidFill>
                  <a:srgbClr val="15B5E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519A1D87-E67F-3F4C-4601-DD8208E6B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737" y="384464"/>
                <a:ext cx="0" cy="7296496"/>
              </a:xfrm>
              <a:prstGeom prst="straightConnector1">
                <a:avLst/>
              </a:prstGeom>
              <a:ln w="7620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EEAF92A-3A3F-22F0-9CDF-48B38794B90D}"/>
                  </a:ext>
                </a:extLst>
              </p:cNvPr>
              <p:cNvSpPr txBox="1"/>
              <p:nvPr/>
            </p:nvSpPr>
            <p:spPr>
              <a:xfrm>
                <a:off x="4582670" y="665028"/>
                <a:ext cx="73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7/25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A4F832E-B3A5-5975-9B65-BFD8B01CAC19}"/>
                  </a:ext>
                </a:extLst>
              </p:cNvPr>
              <p:cNvSpPr txBox="1"/>
              <p:nvPr/>
            </p:nvSpPr>
            <p:spPr>
              <a:xfrm>
                <a:off x="6352204" y="66502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測試連線</a:t>
                </a: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40691C0-416E-67B6-2325-AD0A9D785287}"/>
                  </a:ext>
                </a:extLst>
              </p:cNvPr>
              <p:cNvSpPr txBox="1"/>
              <p:nvPr/>
            </p:nvSpPr>
            <p:spPr>
              <a:xfrm>
                <a:off x="4582670" y="1579428"/>
                <a:ext cx="73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7/27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8DBD7EB-5503-09E2-BA84-4FF0A6044377}"/>
                  </a:ext>
                </a:extLst>
              </p:cNvPr>
              <p:cNvSpPr txBox="1"/>
              <p:nvPr/>
            </p:nvSpPr>
            <p:spPr>
              <a:xfrm>
                <a:off x="6321724" y="1579428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第一週課程內容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31CC487-2F1F-834D-B8A9-C92A773ADE9F}"/>
                  </a:ext>
                </a:extLst>
              </p:cNvPr>
              <p:cNvSpPr txBox="1"/>
              <p:nvPr/>
            </p:nvSpPr>
            <p:spPr>
              <a:xfrm>
                <a:off x="4582670" y="2961188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8/3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8F1FAB0-8160-3814-0509-493B11EF39F8}"/>
                  </a:ext>
                </a:extLst>
              </p:cNvPr>
              <p:cNvSpPr txBox="1"/>
              <p:nvPr/>
            </p:nvSpPr>
            <p:spPr>
              <a:xfrm>
                <a:off x="6321724" y="2961188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第二週課程內容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8B2ED8C-6A4B-8E72-C4C4-8F5D4C25316C}"/>
                  </a:ext>
                </a:extLst>
              </p:cNvPr>
              <p:cNvSpPr txBox="1"/>
              <p:nvPr/>
            </p:nvSpPr>
            <p:spPr>
              <a:xfrm>
                <a:off x="4582670" y="4535988"/>
                <a:ext cx="73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8/10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9A26A75-E6EE-048A-298F-E08A9D0AF5B6}"/>
                  </a:ext>
                </a:extLst>
              </p:cNvPr>
              <p:cNvSpPr txBox="1"/>
              <p:nvPr/>
            </p:nvSpPr>
            <p:spPr>
              <a:xfrm>
                <a:off x="6321724" y="4535988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第三週課程內容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9E072AA-0E9C-3A5E-7637-0EE1FCE5B76B}"/>
                  </a:ext>
                </a:extLst>
              </p:cNvPr>
              <p:cNvSpPr txBox="1"/>
              <p:nvPr/>
            </p:nvSpPr>
            <p:spPr>
              <a:xfrm>
                <a:off x="4582670" y="6133294"/>
                <a:ext cx="7393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8/17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0CF13FD-1EC4-7237-6F1C-ED0BD9489FA7}"/>
                  </a:ext>
                </a:extLst>
              </p:cNvPr>
              <p:cNvSpPr txBox="1"/>
              <p:nvPr/>
            </p:nvSpPr>
            <p:spPr>
              <a:xfrm>
                <a:off x="6321724" y="6133294"/>
                <a:ext cx="19800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第四週課程內容</a:t>
                </a: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50B358F-A463-4921-5DBA-CCF1F8946FCB}"/>
                  </a:ext>
                </a:extLst>
              </p:cNvPr>
              <p:cNvSpPr txBox="1"/>
              <p:nvPr/>
            </p:nvSpPr>
            <p:spPr>
              <a:xfrm>
                <a:off x="6336690" y="1966103"/>
                <a:ext cx="18998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助教時間 </a:t>
                </a:r>
                <a:r>
                  <a:rPr lang="en-US" altLang="zh-TW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 </a:t>
                </a:r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作業一</a:t>
                </a: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92B048A-8EA4-B46A-093F-3A6D62A07466}"/>
                  </a:ext>
                </a:extLst>
              </p:cNvPr>
              <p:cNvSpPr txBox="1"/>
              <p:nvPr/>
            </p:nvSpPr>
            <p:spPr>
              <a:xfrm>
                <a:off x="6336690" y="3455636"/>
                <a:ext cx="18998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助教時間 </a:t>
                </a:r>
                <a:r>
                  <a:rPr lang="en-US" altLang="zh-TW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 </a:t>
                </a:r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作業二</a:t>
                </a: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69E588E0-A992-3921-4AF7-17240560476E}"/>
                  </a:ext>
                </a:extLst>
              </p:cNvPr>
              <p:cNvSpPr txBox="1"/>
              <p:nvPr/>
            </p:nvSpPr>
            <p:spPr>
              <a:xfrm>
                <a:off x="6336691" y="5007930"/>
                <a:ext cx="2105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助教時間 </a:t>
                </a:r>
                <a:r>
                  <a:rPr lang="en-US" altLang="zh-TW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 </a:t>
                </a:r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專題輔導</a:t>
                </a: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CC44F6C-D73A-B434-E778-DC2B902902A1}"/>
                  </a:ext>
                </a:extLst>
              </p:cNvPr>
              <p:cNvSpPr txBox="1"/>
              <p:nvPr/>
            </p:nvSpPr>
            <p:spPr>
              <a:xfrm>
                <a:off x="6336691" y="6653850"/>
                <a:ext cx="2105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助教時間 </a:t>
                </a:r>
                <a:r>
                  <a:rPr lang="en-US" altLang="zh-TW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 </a:t>
                </a:r>
                <a:r>
                  <a:rPr lang="zh-TW" altLang="en-US" sz="1600" dirty="0">
                    <a:solidFill>
                      <a:schemeClr val="bg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趨勢討稐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4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90D7A-6D2F-41CA-3FD9-4255B56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3B6AF307-FF1C-1831-5689-F01F6861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A4B6F6-33D0-E102-AAEF-0F09B9E66F1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陳學員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1FE3E8-8ACE-9B68-E409-9115D776F407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E6A184B6-316E-2635-90EA-7AAA04AE3376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C61E6FA-1434-5022-71C9-CEA49220AE9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3EF16E-0679-0B2E-8DE7-91015B2EC375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745ABA-91C2-017E-6388-BC852ACC1E64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684FF57E-1655-BD2A-291D-CC740C05A200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6C423D4E-B834-CED1-D2D8-27F850E7A201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E598590-BB5B-A84C-6993-E6D6F946FD14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22CA06-667E-105D-103A-DA0D6DA9A421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DDF6D8-BB23-42C5-96B3-27B12D676EEC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38" name="Picture 14" descr="在側邊欄中搜尋">
              <a:extLst>
                <a:ext uri="{FF2B5EF4-FFF2-40B4-BE49-F238E27FC236}">
                  <a16:creationId xmlns:a16="http://schemas.microsoft.com/office/drawing/2014/main" id="{A138A245-8C61-7101-D50B-71BA56B4F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BA8ED8E-3D34-BEF1-CCD7-1841A70302D7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內容相當豐富，課時可再拉長！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C7C94E6-69DE-7C4C-742A-6913B1097256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陳學員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10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04C9D-838D-3CD5-BCCE-E2D8A67C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卡通 的圖片&#10;&#10;自動產生的描述">
            <a:extLst>
              <a:ext uri="{FF2B5EF4-FFF2-40B4-BE49-F238E27FC236}">
                <a16:creationId xmlns:a16="http://schemas.microsoft.com/office/drawing/2014/main" id="{FB637C53-29BF-82E2-44DB-12C43FA4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4" y="1825625"/>
            <a:ext cx="3846271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BE8EE18-E8B7-7607-7795-128AC9E30F3B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75E91AA-C894-5A5E-2FBE-C949D8915463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7C5523DD-F37A-0ED8-3F2B-714D20459F37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BC8B533-89A9-6167-250B-44CC4E1A9E99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51A20CD-4F1B-EF7F-70D3-27542C1BC19E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80EE45-F0E4-EFA7-1A7F-A66EBB6A22E7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7FF8834-F919-7071-7557-936FE868B082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07243145-C617-7076-BFD8-41F0E74EACC3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7D7898A-1A03-AECB-D8AD-C265FDACDE9F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FF74F1-AFF7-A164-384F-8BCD86B3FFC3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3C3207C-991A-15B8-50C1-835007518570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52982591-F3B5-F6DB-BBBD-1D533CE06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86948B7-69A2-2CD9-B6F2-DB7492ED8ADF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值得推薦的好課，</a:t>
              </a:r>
              <a:endPara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含金量高。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F489245-33C2-9446-00F8-0BD3667EB378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林學員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1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B0235-D5FF-0074-32CE-19BE84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螢幕擷取畫面, 卡通, 表情符號 的圖片&#10;&#10;自動產生的描述">
            <a:extLst>
              <a:ext uri="{FF2B5EF4-FFF2-40B4-BE49-F238E27FC236}">
                <a16:creationId xmlns:a16="http://schemas.microsoft.com/office/drawing/2014/main" id="{2E533BCB-7712-067D-FF2D-9AD327F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761732F-E800-F2E2-450B-6014DAAF95E9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CF86B9A-2E06-828F-236B-D4C8E65D47B2}"/>
              </a:ext>
            </a:extLst>
          </p:cNvPr>
          <p:cNvGrpSpPr/>
          <p:nvPr/>
        </p:nvGrpSpPr>
        <p:grpSpPr>
          <a:xfrm>
            <a:off x="224317" y="1825624"/>
            <a:ext cx="3846271" cy="4299776"/>
            <a:chOff x="224317" y="1825624"/>
            <a:chExt cx="3846271" cy="4299776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5A344473-4A03-219D-EEE2-F895C5ECCECA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7CEF37D-E8DC-D0AD-14BF-C8B671761E25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E60CDE-E06D-2AD6-89F9-57830B04B496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20170B-9534-66B3-C8E8-D10DE01E077F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F4D82ED5-BE3A-1DAE-ED45-1681ADDD8E03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3670CEF-3496-4F2B-037F-2B4D96FFC98F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6FF4420-7A82-9865-B508-57DC856F9C12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E44654-F5A0-B996-A839-2507A9C293BC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085EA7-A6EB-39C0-0F4E-59C6F68991B5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FB61D8ED-E749-FE97-80B1-950E9FBF5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71487"/>
              <a:ext cx="1260000" cy="125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824E3F7-63FB-3389-24A3-60C68056598A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學到非常多，每次看都非常有收穫。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366EF5B-894D-1C12-FC1A-5FEF400BA3EC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黃學員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DBD28-FC73-F592-5902-7EB3FAF3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表情符號, 微笑的, 螢幕擷取畫面 的圖片&#10;&#10;自動產生的描述">
            <a:extLst>
              <a:ext uri="{FF2B5EF4-FFF2-40B4-BE49-F238E27FC236}">
                <a16:creationId xmlns:a16="http://schemas.microsoft.com/office/drawing/2014/main" id="{3773D513-BBDA-AB46-C62C-19EEEED7B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C833F9F-FD28-35EC-B5BA-D22E56D7E91E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張學員</a:t>
            </a:r>
          </a:p>
        </p:txBody>
      </p:sp>
      <p:pic>
        <p:nvPicPr>
          <p:cNvPr id="16" name="Picture 14" descr="在側邊欄中搜尋">
            <a:extLst>
              <a:ext uri="{FF2B5EF4-FFF2-40B4-BE49-F238E27FC236}">
                <a16:creationId xmlns:a16="http://schemas.microsoft.com/office/drawing/2014/main" id="{491DA271-2D11-BC97-0FF4-6FBC33D7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800" y="0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15838780-5201-D532-D44B-02D8F85E2898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ACA9E0B-5DCE-F0A0-BE5C-2704C79C357B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B2D783CA-EB94-91BC-D9A9-64ECBEDCCB12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6736AA0-D73C-031B-76B6-EC0BA9938A98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FCCAC0E-2F7D-1809-FB1C-8BEF6D7681EA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DBA7B4FB-DA7C-C5BA-F0B4-D0D3FAA039A9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9A9AA1E0-E216-4CBA-E71A-F8ACF5467B15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ACB0B2-3E36-9FD5-056B-12F3B173DBD0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721CC38-E443-64E2-6D3D-273301C89923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177C28-891B-5C59-4C18-3375B92994E6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 descr="在側邊欄中搜尋">
              <a:extLst>
                <a:ext uri="{FF2B5EF4-FFF2-40B4-BE49-F238E27FC236}">
                  <a16:creationId xmlns:a16="http://schemas.microsoft.com/office/drawing/2014/main" id="{13D60B10-E53A-66F6-DCCB-39CCCAFA2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7A7C21C-9A9E-ABC5-044E-923492312C18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很棒的課程，謝謝講師與助教們！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2309603-5712-1DF4-DC60-8A59B7520619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張學員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57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2474-C862-03E6-F172-9E2C86F0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文字, 微笑, 表情符號, 美工圖案 的圖片&#10;&#10;自動產生的描述">
            <a:extLst>
              <a:ext uri="{FF2B5EF4-FFF2-40B4-BE49-F238E27FC236}">
                <a16:creationId xmlns:a16="http://schemas.microsoft.com/office/drawing/2014/main" id="{E154ED19-AAD6-C271-A268-45A6B85D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45" y="1825625"/>
            <a:ext cx="3849709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9C0255-0A78-2693-8D02-D3C52818A42D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李學員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60CAAA-E428-74CD-EC22-61C3ACA388DD}"/>
              </a:ext>
            </a:extLst>
          </p:cNvPr>
          <p:cNvGrpSpPr/>
          <p:nvPr/>
        </p:nvGrpSpPr>
        <p:grpSpPr>
          <a:xfrm>
            <a:off x="224317" y="1825624"/>
            <a:ext cx="3846271" cy="4302820"/>
            <a:chOff x="224317" y="1825624"/>
            <a:chExt cx="3846271" cy="43028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085992BA-8348-2CB9-345B-CE557D3488B3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31601822-D9F4-B799-C8C0-B4A4BA253CB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2597299"/>
              <a:chOff x="224317" y="1825624"/>
              <a:chExt cx="3846271" cy="259729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8C939AE-B9F4-43C7-4174-E7CED0EFEF31}"/>
                  </a:ext>
                </a:extLst>
              </p:cNvPr>
              <p:cNvSpPr/>
              <p:nvPr/>
            </p:nvSpPr>
            <p:spPr>
              <a:xfrm>
                <a:off x="224317" y="1825624"/>
                <a:ext cx="3846271" cy="2403475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8B96A4-861C-2C9A-D66B-E8F2B9517799}"/>
                  </a:ext>
                </a:extLst>
              </p:cNvPr>
              <p:cNvSpPr/>
              <p:nvPr/>
            </p:nvSpPr>
            <p:spPr>
              <a:xfrm rot="19707814">
                <a:off x="823131" y="3634172"/>
                <a:ext cx="1168452" cy="788751"/>
              </a:xfrm>
              <a:prstGeom prst="rect">
                <a:avLst/>
              </a:prstGeom>
              <a:solidFill>
                <a:srgbClr val="42EF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48B13F55-5835-0883-C239-7AAFDED604E4}"/>
                  </a:ext>
                </a:extLst>
              </p:cNvPr>
              <p:cNvGrpSpPr/>
              <p:nvPr/>
            </p:nvGrpSpPr>
            <p:grpSpPr>
              <a:xfrm>
                <a:off x="401779" y="2067791"/>
                <a:ext cx="3491345" cy="2115724"/>
                <a:chOff x="401779" y="2067791"/>
                <a:chExt cx="3491345" cy="2115724"/>
              </a:xfrm>
            </p:grpSpPr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5E02D231-B01D-DB2D-51EE-4068569CB0BA}"/>
                    </a:ext>
                  </a:extLst>
                </p:cNvPr>
                <p:cNvSpPr/>
                <p:nvPr/>
              </p:nvSpPr>
              <p:spPr>
                <a:xfrm>
                  <a:off x="401779" y="2067791"/>
                  <a:ext cx="3491345" cy="1978659"/>
                </a:xfrm>
                <a:prstGeom prst="roundRect">
                  <a:avLst>
                    <a:gd name="adj" fmla="val 3538"/>
                  </a:avLst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03315A16-45BA-AFBD-ECF6-7EE018F66ACF}"/>
                    </a:ext>
                  </a:extLst>
                </p:cNvPr>
                <p:cNvSpPr/>
                <p:nvPr/>
              </p:nvSpPr>
              <p:spPr>
                <a:xfrm rot="19707814">
                  <a:off x="930463" y="3577022"/>
                  <a:ext cx="898456" cy="60649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12D4194-4451-E7D0-9DCF-9311FC955617}"/>
                  </a:ext>
                </a:extLst>
              </p:cNvPr>
              <p:cNvSpPr/>
              <p:nvPr/>
            </p:nvSpPr>
            <p:spPr>
              <a:xfrm>
                <a:off x="552450" y="4055745"/>
                <a:ext cx="344806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F8E3AD-631E-D1E0-0FA4-25221B909BAC}"/>
                  </a:ext>
                </a:extLst>
              </p:cNvPr>
              <p:cNvSpPr/>
              <p:nvPr/>
            </p:nvSpPr>
            <p:spPr>
              <a:xfrm>
                <a:off x="1748778" y="4055745"/>
                <a:ext cx="465069" cy="160020"/>
              </a:xfrm>
              <a:prstGeom prst="rect">
                <a:avLst/>
              </a:prstGeom>
              <a:solidFill>
                <a:srgbClr val="42E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93AECA3-30C1-694A-7318-214654ADF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67256" y="4868444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6CD62B5-07C9-1C57-B12F-54218F954420}"/>
                </a:ext>
              </a:extLst>
            </p:cNvPr>
            <p:cNvSpPr txBox="1"/>
            <p:nvPr/>
          </p:nvSpPr>
          <p:spPr>
            <a:xfrm>
              <a:off x="401779" y="2041859"/>
              <a:ext cx="3491345" cy="147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非常好的課程，可以多開。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B659469-A8FD-BC76-8134-3BC588ABBF88}"/>
                </a:ext>
              </a:extLst>
            </p:cNvPr>
            <p:cNvSpPr txBox="1"/>
            <p:nvPr/>
          </p:nvSpPr>
          <p:spPr>
            <a:xfrm>
              <a:off x="401779" y="3648375"/>
              <a:ext cx="3491345" cy="40011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By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李學員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49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A97C8-FB00-58C4-66EF-F251CF7A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 descr="一張含有 文字, 卡通, 表情符號, 螢幕擷取畫面 的圖片&#10;&#10;自動產生的描述">
            <a:extLst>
              <a:ext uri="{FF2B5EF4-FFF2-40B4-BE49-F238E27FC236}">
                <a16:creationId xmlns:a16="http://schemas.microsoft.com/office/drawing/2014/main" id="{CB20E941-063B-D6D8-3026-03F678B47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090" y="1825625"/>
            <a:ext cx="3845820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F86BA3-947D-B963-4007-E640E4DE63FC}"/>
              </a:ext>
            </a:extLst>
          </p:cNvPr>
          <p:cNvSpPr txBox="1"/>
          <p:nvPr/>
        </p:nvSpPr>
        <p:spPr>
          <a:xfrm>
            <a:off x="5407378" y="3646340"/>
            <a:ext cx="23819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王學員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CF0A3DB-F165-4C64-249D-603128F0481F}"/>
              </a:ext>
            </a:extLst>
          </p:cNvPr>
          <p:cNvGrpSpPr/>
          <p:nvPr/>
        </p:nvGrpSpPr>
        <p:grpSpPr>
          <a:xfrm>
            <a:off x="224317" y="1825624"/>
            <a:ext cx="3846271" cy="4299776"/>
            <a:chOff x="224317" y="1825624"/>
            <a:chExt cx="3846271" cy="4299776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85D68788-6ED9-DCB1-EA33-E15235E00C4D}"/>
                </a:ext>
              </a:extLst>
            </p:cNvPr>
            <p:cNvSpPr/>
            <p:nvPr/>
          </p:nvSpPr>
          <p:spPr>
            <a:xfrm>
              <a:off x="285256" y="4882963"/>
              <a:ext cx="1224000" cy="1224000"/>
            </a:xfrm>
            <a:prstGeom prst="ellipse">
              <a:avLst/>
            </a:prstGeom>
            <a:solidFill>
              <a:srgbClr val="42E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26B19CD-5AF6-182C-94D3-631856503A78}"/>
                </a:ext>
              </a:extLst>
            </p:cNvPr>
            <p:cNvGrpSpPr/>
            <p:nvPr/>
          </p:nvGrpSpPr>
          <p:grpSpPr>
            <a:xfrm>
              <a:off x="224317" y="1825624"/>
              <a:ext cx="3846271" cy="4299776"/>
              <a:chOff x="224317" y="1825624"/>
              <a:chExt cx="3846271" cy="4299776"/>
            </a:xfrm>
          </p:grpSpPr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6D3AFEA3-5736-E93A-C6E0-43ABC41F3794}"/>
                  </a:ext>
                </a:extLst>
              </p:cNvPr>
              <p:cNvGrpSpPr/>
              <p:nvPr/>
            </p:nvGrpSpPr>
            <p:grpSpPr>
              <a:xfrm>
                <a:off x="224317" y="1825624"/>
                <a:ext cx="3846271" cy="2597299"/>
                <a:chOff x="224317" y="1825624"/>
                <a:chExt cx="3846271" cy="2597299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BE20DEA-FB46-6754-86F8-689A502C7716}"/>
                    </a:ext>
                  </a:extLst>
                </p:cNvPr>
                <p:cNvSpPr/>
                <p:nvPr/>
              </p:nvSpPr>
              <p:spPr>
                <a:xfrm>
                  <a:off x="224317" y="1825624"/>
                  <a:ext cx="3846271" cy="2403475"/>
                </a:xfrm>
                <a:prstGeom prst="rect">
                  <a:avLst/>
                </a:prstGeom>
                <a:solidFill>
                  <a:srgbClr val="42E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D9780DF-6A1B-1A76-2AFC-EA248E30B354}"/>
                    </a:ext>
                  </a:extLst>
                </p:cNvPr>
                <p:cNvSpPr/>
                <p:nvPr/>
              </p:nvSpPr>
              <p:spPr>
                <a:xfrm rot="19707814">
                  <a:off x="823131" y="3634172"/>
                  <a:ext cx="1168452" cy="788751"/>
                </a:xfrm>
                <a:prstGeom prst="rect">
                  <a:avLst/>
                </a:prstGeom>
                <a:solidFill>
                  <a:srgbClr val="42EF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grpSp>
              <p:nvGrpSpPr>
                <p:cNvPr id="8" name="群組 7">
                  <a:extLst>
                    <a:ext uri="{FF2B5EF4-FFF2-40B4-BE49-F238E27FC236}">
                      <a16:creationId xmlns:a16="http://schemas.microsoft.com/office/drawing/2014/main" id="{446C4B97-6FE4-015D-EEB6-DF3F753FF27D}"/>
                    </a:ext>
                  </a:extLst>
                </p:cNvPr>
                <p:cNvGrpSpPr/>
                <p:nvPr/>
              </p:nvGrpSpPr>
              <p:grpSpPr>
                <a:xfrm>
                  <a:off x="401779" y="2067791"/>
                  <a:ext cx="3491345" cy="2115724"/>
                  <a:chOff x="401779" y="2067791"/>
                  <a:chExt cx="3491345" cy="2115724"/>
                </a:xfrm>
              </p:grpSpPr>
              <p:sp>
                <p:nvSpPr>
                  <p:cNvPr id="11" name="矩形: 圓角 10">
                    <a:extLst>
                      <a:ext uri="{FF2B5EF4-FFF2-40B4-BE49-F238E27FC236}">
                        <a16:creationId xmlns:a16="http://schemas.microsoft.com/office/drawing/2014/main" id="{72DD57AD-C22C-56EE-4C26-7881514CDB4B}"/>
                      </a:ext>
                    </a:extLst>
                  </p:cNvPr>
                  <p:cNvSpPr/>
                  <p:nvPr/>
                </p:nvSpPr>
                <p:spPr>
                  <a:xfrm>
                    <a:off x="401779" y="2067791"/>
                    <a:ext cx="3491345" cy="1978659"/>
                  </a:xfrm>
                  <a:prstGeom prst="roundRect">
                    <a:avLst>
                      <a:gd name="adj" fmla="val 3538"/>
                    </a:avLst>
                  </a:prstGeom>
                  <a:solidFill>
                    <a:srgbClr val="FFFFF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3630A69-0CAB-3134-7959-8D638457BDE1}"/>
                      </a:ext>
                    </a:extLst>
                  </p:cNvPr>
                  <p:cNvSpPr/>
                  <p:nvPr/>
                </p:nvSpPr>
                <p:spPr>
                  <a:xfrm rot="19707814">
                    <a:off x="930463" y="3577022"/>
                    <a:ext cx="898456" cy="606493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2EE9A08-77AD-4385-7545-66B2D66F15A4}"/>
                    </a:ext>
                  </a:extLst>
                </p:cNvPr>
                <p:cNvSpPr/>
                <p:nvPr/>
              </p:nvSpPr>
              <p:spPr>
                <a:xfrm>
                  <a:off x="552450" y="4055745"/>
                  <a:ext cx="344806" cy="160020"/>
                </a:xfrm>
                <a:prstGeom prst="rect">
                  <a:avLst/>
                </a:prstGeom>
                <a:solidFill>
                  <a:srgbClr val="42E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4BF3A93-8195-E0EA-86FA-6A12BE88A7A7}"/>
                    </a:ext>
                  </a:extLst>
                </p:cNvPr>
                <p:cNvSpPr/>
                <p:nvPr/>
              </p:nvSpPr>
              <p:spPr>
                <a:xfrm>
                  <a:off x="1748778" y="4055745"/>
                  <a:ext cx="465069" cy="160020"/>
                </a:xfrm>
                <a:prstGeom prst="rect">
                  <a:avLst/>
                </a:prstGeom>
                <a:solidFill>
                  <a:srgbClr val="42E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13" name="Picture 14">
                <a:extLst>
                  <a:ext uri="{FF2B5EF4-FFF2-40B4-BE49-F238E27FC236}">
                    <a16:creationId xmlns:a16="http://schemas.microsoft.com/office/drawing/2014/main" id="{74F06F2A-F617-0174-B220-52894B0A9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67256" y="4871487"/>
                <a:ext cx="1260000" cy="12539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B3FDB6B-3EB4-C0A9-EB1C-D43B746E9B58}"/>
                  </a:ext>
                </a:extLst>
              </p:cNvPr>
              <p:cNvSpPr txBox="1"/>
              <p:nvPr/>
            </p:nvSpPr>
            <p:spPr>
              <a:xfrm>
                <a:off x="401779" y="2041859"/>
                <a:ext cx="3491345" cy="147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含金量很高，彈藥花點時間消化</a:t>
                </a:r>
                <a:r>
                  <a:rPr lang="en-US" altLang="zh-TW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^^</a:t>
                </a:r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83D937-A604-A733-710D-E568D7BF0661}"/>
                  </a:ext>
                </a:extLst>
              </p:cNvPr>
              <p:cNvSpPr txBox="1"/>
              <p:nvPr/>
            </p:nvSpPr>
            <p:spPr>
              <a:xfrm>
                <a:off x="401779" y="3648375"/>
                <a:ext cx="3491345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By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王學員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053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173</Words>
  <Application>Microsoft Office PowerPoint</Application>
  <PresentationFormat>寬螢幕</PresentationFormat>
  <Paragraphs>46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Aptos</vt:lpstr>
      <vt:lpstr>Aptos Display</vt:lpstr>
      <vt:lpstr>Arial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Chung Chia Cheng</dc:creator>
  <cp:lastModifiedBy>Chung Chia Cheng</cp:lastModifiedBy>
  <cp:revision>31</cp:revision>
  <dcterms:created xsi:type="dcterms:W3CDTF">2024-06-21T01:51:21Z</dcterms:created>
  <dcterms:modified xsi:type="dcterms:W3CDTF">2024-07-14T02:58:17Z</dcterms:modified>
</cp:coreProperties>
</file>