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61D8-BF0C-4F95-8F49-4389C09E8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881DA8-AFC3-D32D-0335-8A48D9EF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D5FAC-F6E0-4D31-ACA8-0CDD26A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784FCA-9AC4-A155-1CC9-0B8C74A2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4D126C-6944-BA98-D7CF-A30854C3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F5977-7EC4-134D-21C7-0077613E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0C02CE-6300-8D0F-377B-BB47B88A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81141-8697-EFFD-75EB-0ACD7BDF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051F3-0858-7014-B69A-76A58DB3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15C3B-1281-F64A-84C1-667E2486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2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C61558-28BA-6E84-4195-D593D761B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639902-382C-F141-8B5D-E780C6B29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70FB1-0639-D6A9-4F65-A65DB5C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D48AE-05DF-5642-3A6F-D5A23AE9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41CB9-5AA5-53FA-446C-201D56FE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BCE14-A868-BA0E-112E-B957617A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295F1-88DA-81D6-B4A0-EED2728E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63C3BD-D033-47A3-AFDD-FA17482B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C61CAA-3334-ACA9-D374-C7AFAE4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0DCEA-833D-EDAA-9475-5659DBA7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76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971D4-E621-F257-B900-42FFD4D0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271E4F-2A07-5521-44AB-0A3D8002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F5A15-ECD0-B6BA-1BC3-87B8E41C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AB425-DD1B-4C88-727A-3F5ADF98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6ED2C9-ECA1-C62F-96EB-144CFE81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69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E950-D9AC-1B68-1CC7-EBBB5A0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89CEB-1D54-1106-CC74-F3CBA7B71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8AF73-35F1-0CD5-3A93-5BD7B81AF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0ED680-E8EB-5DCA-2098-0AD6950F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3A2A28-AFFC-F4B3-ED45-E6F46D85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F26F7D-98DF-8699-8D9B-3BE9F783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B5DCE-B2EA-DEDD-98DB-071FCEED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D7CE6-5A80-9C85-BEA6-17D0EFCD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E29227-CBA0-2C5D-9B6D-05BDF83F8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EFF443-311D-0A7D-F7AE-991D47359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004343-677A-AAB1-316E-34870D2A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5C3FA2-AFCE-95F3-FC55-CB415EDB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3E379A-799F-D3E2-DF9A-CEC5B382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C24B76-D06E-099C-9A65-6E2C68A9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1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9E26A-1A14-1CBC-E5D7-A20C48A0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41350A-9DC4-FE03-8C5D-8630C30E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A48AEA-EE23-197A-9560-518CE896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0B06D9-2839-7AEC-00F6-5D34E02B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63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4B6D95-EECC-DB5B-4AD5-9298A5F1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742B1A-3A78-9555-9EE4-11D9953F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D2001E-33A3-D12D-B061-D3745B00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00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771A2-0E6A-619C-F1C0-A39DFD6B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14FF0-CAE9-2A60-5298-C3DF296A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3DBCA2-9A1F-4EB8-250A-D3C00EAE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A91E33-038A-5976-B8DE-EF5E4652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F44558-1E7E-5F84-0006-F0FCA954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E448D-81D2-6828-36C3-A521FCC7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4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73979-3615-AE01-C0EB-78A53A4F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8245B5-815A-3259-C301-C92B7D73A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6F66B7-516B-2C4B-BF3D-F4AD9955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8FFCA0-F633-A252-9131-6C488E41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5DEA7-79F8-970E-AAEF-061FBB69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0DEB3A-11C3-CB65-E1FE-DCCC9E3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1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FE8EB0-10C2-32A9-413B-82B6F012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8B48DC-BFD2-6DD9-AAAD-1B08AE0A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4296F3-7585-B35F-1DEE-6AC7721FF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F7A1-8CCC-419A-A3E7-F357014A93C4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3AD79-2D08-7837-5498-964CC2429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E69EB-7673-BDA3-B6AA-6077CB866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A2B7-DEE1-40E5-9A4B-C8394F032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9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卡通, 女人 的圖片&#10;&#10;自動產生的描述">
            <a:extLst>
              <a:ext uri="{FF2B5EF4-FFF2-40B4-BE49-F238E27FC236}">
                <a16:creationId xmlns:a16="http://schemas.microsoft.com/office/drawing/2014/main" id="{BD034FC4-D8BF-E228-B444-07AD4977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7"/>
          <a:stretch/>
        </p:blipFill>
        <p:spPr>
          <a:xfrm>
            <a:off x="-388172" y="1493520"/>
            <a:ext cx="6858000" cy="5364480"/>
          </a:xfrm>
          <a:prstGeom prst="rect">
            <a:avLst/>
          </a:prstGeom>
        </p:spPr>
      </p:pic>
      <p:pic>
        <p:nvPicPr>
          <p:cNvPr id="7" name="圖片 6" descr="一張含有 文字, 螢幕擷取畫面, 服裝, 人員 的圖片&#10;&#10;自動產生的描述">
            <a:extLst>
              <a:ext uri="{FF2B5EF4-FFF2-40B4-BE49-F238E27FC236}">
                <a16:creationId xmlns:a16="http://schemas.microsoft.com/office/drawing/2014/main" id="{EEB0B54D-C89C-6891-46E6-4C522C86B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7"/>
          <a:stretch/>
        </p:blipFill>
        <p:spPr>
          <a:xfrm>
            <a:off x="7120068" y="1493520"/>
            <a:ext cx="6858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Chia Cheng</dc:creator>
  <cp:lastModifiedBy>Chung Chia Cheng</cp:lastModifiedBy>
  <cp:revision>1</cp:revision>
  <dcterms:created xsi:type="dcterms:W3CDTF">2024-01-03T02:04:00Z</dcterms:created>
  <dcterms:modified xsi:type="dcterms:W3CDTF">2024-01-03T02:04:27Z</dcterms:modified>
</cp:coreProperties>
</file>