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63E4-BC2D-4690-82A2-D7099CE793C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BE2A-A048-4C42-A277-F184F6089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1BE2A-A048-4C42-A277-F184F60893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9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4CB24-DC3F-AEDD-96D0-728F15B8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C5E140-C699-BA24-9258-CD40C6FE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11D3D-0DB6-39C1-DFE6-133CEBD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94DC9-DB90-C7A3-8F83-FD2B24E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7BA2E-5A42-0FD3-57BF-6BE4D2C4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97276-73AA-AFE1-62FD-4C9FD03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01175D-F9D9-6619-31BC-CE20FB16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872-5FBB-870D-B9D0-A2492EC7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C7171-EBBC-9165-F324-BAA7FCD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57956E-0FD2-03B9-9B84-1A95FD4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9B9C38-FD50-51F2-E90E-7CF9BF45E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D9781-64CA-7361-5025-ED107332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EE457-CC78-93E5-942B-4CA6451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28921-0C97-D8E7-608D-D5B4456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4E2F-0E97-234F-B252-E7A3F8C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59827-6DB2-987E-E5ED-7762642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63FC9-F2D4-6C8D-4943-A92BF2ED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7653-E34B-AD2E-9F71-9FF9759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5C5A2-A5F6-78AE-06F7-A6E6B053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5CB5-6A34-0CE4-594A-A64F35B2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B1F5D-AD17-82A2-B4FA-19E61447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53089F-E26A-0BCF-2D20-F1B00EF7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1020E7-3F83-FF43-219A-EF4918F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F07D6-3FB9-4164-7906-8527CB19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9C566-AD29-2FC5-860A-796F5E0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5195-023D-2294-24E8-C6A0687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20E7D-2886-FC0C-5CEA-9D053631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F9F6F4-D6E1-77E4-C70D-5A9F3F64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5A5CC-B011-9DC8-2F5E-5287496E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FD8B-A4A2-E26C-7FDB-839D8E3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D36E5-2FB9-0028-A553-03AD932F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C8776-694C-269F-DAE9-C6A943A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AA212-E914-8E65-D028-2BA3CB2C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0ED278-9CA2-58A4-E80E-AC7F9574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E47A78-C3A4-7B4B-50B7-9CF92D24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58BCE3-E4CE-F51B-B27F-DF225D6A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9C7FDB-872D-002B-0116-1878235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FCC6EC-7C81-F869-84FE-5E71C1F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F2A4DB-2B6D-739C-A598-D1B9A19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16E35-5EE4-342B-6A95-65A242C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85AACC-5828-2B63-B448-7B36A64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51CED6-570F-A10B-CFE0-8F3CE9B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479F5A-EF69-E1CA-428C-4AFA5A5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250D8C-2177-77D1-4F66-58DD0263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BDC369-B0BF-37D2-E5C9-3E3E4DF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CEC37-97E2-DF29-347B-E8A6CE2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4695A-4EE5-C192-0543-2EBD6346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00570-6642-61F3-FA7A-34CD6163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7DE16-C17E-D1F8-E208-0D66A127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FAE30-C008-F2A4-3189-B1B1255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A54D7-85FE-6E3D-1D52-E8BC8DE4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D86F7-5FE8-1283-225F-FA01BD2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BC271-5038-2394-DCFE-F4ED5BC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141585-882C-1897-7B5F-B98A2DD1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D236D-B49C-33AB-5F87-2AE73ABA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79014-4E1B-C177-4355-6E27C62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F617D-FD28-BDDF-0151-CC88196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34691-8E14-C9FC-1893-49648C5A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5E9580-166D-7FF6-C0EC-56545A75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B0CBE5-E9F7-1C68-9018-21C8241D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3FB5F-C195-8A74-5F81-FCF99FB3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3B0A-1CC6-4EF1-9EB2-BDB0E0862F0A}" type="datetimeFigureOut">
              <a:rPr lang="zh-TW" altLang="en-US" smtClean="0"/>
              <a:t>2024/6/21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0166D-07D4-99B3-C33B-44A89D1C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1D9D4-6B77-77F1-74BB-370E2CFE2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6BF6BBE5-7C8C-0EF8-1FD2-9BBAC3D2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3" y="0"/>
            <a:ext cx="3455879" cy="4888089"/>
          </a:xfrm>
          <a:prstGeom prst="rect">
            <a:avLst/>
          </a:prstGeom>
        </p:spPr>
      </p:pic>
      <p:pic>
        <p:nvPicPr>
          <p:cNvPr id="7" name="圖片 6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A1283608-384D-561B-8EB9-4C250D21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031" cy="4888089"/>
          </a:xfrm>
          <a:prstGeom prst="rect">
            <a:avLst/>
          </a:prstGeom>
        </p:spPr>
      </p:pic>
      <p:pic>
        <p:nvPicPr>
          <p:cNvPr id="9" name="圖片 8" descr="一張含有 文字, 螢幕擷取畫面, 人的臉孔, 字型 的圖片&#10;&#10;自動產生的描述">
            <a:extLst>
              <a:ext uri="{FF2B5EF4-FFF2-40B4-BE49-F238E27FC236}">
                <a16:creationId xmlns:a16="http://schemas.microsoft.com/office/drawing/2014/main" id="{86091DCE-D08F-3225-6AEA-D5B111070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3" y="0"/>
            <a:ext cx="3456031" cy="4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圖表, 文字, 設計 的圖片&#10;&#10;自動產生的描述">
            <a:extLst>
              <a:ext uri="{FF2B5EF4-FFF2-40B4-BE49-F238E27FC236}">
                <a16:creationId xmlns:a16="http://schemas.microsoft.com/office/drawing/2014/main" id="{D3CB213C-007D-00E8-1B31-EC88C5A3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007"/>
            <a:ext cx="10515600" cy="25165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0DB754-99BD-9164-E5C4-51331246B9F4}"/>
              </a:ext>
            </a:extLst>
          </p:cNvPr>
          <p:cNvSpPr txBox="1"/>
          <p:nvPr/>
        </p:nvSpPr>
        <p:spPr>
          <a:xfrm>
            <a:off x="2207287" y="3936142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08F3FD-A111-D07D-271A-1315810E41E5}"/>
              </a:ext>
            </a:extLst>
          </p:cNvPr>
          <p:cNvSpPr txBox="1"/>
          <p:nvPr/>
        </p:nvSpPr>
        <p:spPr>
          <a:xfrm>
            <a:off x="4261872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0A217F-F54D-7673-2C9A-8E93224F668F}"/>
              </a:ext>
            </a:extLst>
          </p:cNvPr>
          <p:cNvSpPr txBox="1"/>
          <p:nvPr/>
        </p:nvSpPr>
        <p:spPr>
          <a:xfrm>
            <a:off x="624872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B3247B-615F-1186-7DF1-5EA7F8E7CF34}"/>
              </a:ext>
            </a:extLst>
          </p:cNvPr>
          <p:cNvSpPr txBox="1"/>
          <p:nvPr/>
        </p:nvSpPr>
        <p:spPr>
          <a:xfrm>
            <a:off x="8393626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6FCA47-EC21-D1D9-E175-66DC2F3D0297}"/>
              </a:ext>
            </a:extLst>
          </p:cNvPr>
          <p:cNvSpPr txBox="1"/>
          <p:nvPr/>
        </p:nvSpPr>
        <p:spPr>
          <a:xfrm>
            <a:off x="118003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測試連線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BEB4EE-81BF-4C6C-A699-A42BFF4CE634}"/>
              </a:ext>
            </a:extLst>
          </p:cNvPr>
          <p:cNvSpPr txBox="1"/>
          <p:nvPr/>
        </p:nvSpPr>
        <p:spPr>
          <a:xfrm>
            <a:off x="10509994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證書寄送</a:t>
            </a:r>
          </a:p>
        </p:txBody>
      </p:sp>
    </p:spTree>
    <p:extLst>
      <p:ext uri="{BB962C8B-B14F-4D97-AF65-F5344CB8AC3E}">
        <p14:creationId xmlns:p14="http://schemas.microsoft.com/office/powerpoint/2010/main" val="34946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90D7A-6D2F-41CA-3FD9-4255B56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3B6AF307-FF1C-1831-5689-F01F6861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A4B6F6-33D0-E102-AAEF-0F09B9E66F1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陳學員</a:t>
            </a:r>
          </a:p>
        </p:txBody>
      </p:sp>
    </p:spTree>
    <p:extLst>
      <p:ext uri="{BB962C8B-B14F-4D97-AF65-F5344CB8AC3E}">
        <p14:creationId xmlns:p14="http://schemas.microsoft.com/office/powerpoint/2010/main" val="271110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04C9D-838D-3CD5-BCCE-E2D8A67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卡通 的圖片&#10;&#10;自動產生的描述">
            <a:extLst>
              <a:ext uri="{FF2B5EF4-FFF2-40B4-BE49-F238E27FC236}">
                <a16:creationId xmlns:a16="http://schemas.microsoft.com/office/drawing/2014/main" id="{FB637C53-29BF-82E2-44DB-12C43FA4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BE8EE18-E8B7-7607-7795-128AC9E30F3B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林學員</a:t>
            </a:r>
          </a:p>
        </p:txBody>
      </p:sp>
    </p:spTree>
    <p:extLst>
      <p:ext uri="{BB962C8B-B14F-4D97-AF65-F5344CB8AC3E}">
        <p14:creationId xmlns:p14="http://schemas.microsoft.com/office/powerpoint/2010/main" val="40611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235-D5FF-0074-32CE-19BE84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2E533BCB-7712-067D-FF2D-9AD327FD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61732F-E800-F2E2-450B-6014DAAF95E9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黃學員</a:t>
            </a:r>
          </a:p>
        </p:txBody>
      </p:sp>
    </p:spTree>
    <p:extLst>
      <p:ext uri="{BB962C8B-B14F-4D97-AF65-F5344CB8AC3E}">
        <p14:creationId xmlns:p14="http://schemas.microsoft.com/office/powerpoint/2010/main" val="40434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BD28-FC73-F592-5902-7EB3FAF3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螢幕擷取畫面 的圖片&#10;&#10;自動產生的描述">
            <a:extLst>
              <a:ext uri="{FF2B5EF4-FFF2-40B4-BE49-F238E27FC236}">
                <a16:creationId xmlns:a16="http://schemas.microsoft.com/office/drawing/2014/main" id="{3773D513-BBDA-AB46-C62C-19EEEED7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833F9F-FD28-35EC-B5BA-D22E56D7E91E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張學員</a:t>
            </a:r>
          </a:p>
        </p:txBody>
      </p:sp>
    </p:spTree>
    <p:extLst>
      <p:ext uri="{BB962C8B-B14F-4D97-AF65-F5344CB8AC3E}">
        <p14:creationId xmlns:p14="http://schemas.microsoft.com/office/powerpoint/2010/main" val="184357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2474-C862-03E6-F172-9E2C86F0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微笑, 表情符號, 美工圖案 的圖片&#10;&#10;自動產生的描述">
            <a:extLst>
              <a:ext uri="{FF2B5EF4-FFF2-40B4-BE49-F238E27FC236}">
                <a16:creationId xmlns:a16="http://schemas.microsoft.com/office/drawing/2014/main" id="{E154ED19-AAD6-C271-A268-45A6B85D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9C0255-0A78-2693-8D02-D3C52818A42D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李學員</a:t>
            </a:r>
          </a:p>
        </p:txBody>
      </p:sp>
    </p:spTree>
    <p:extLst>
      <p:ext uri="{BB962C8B-B14F-4D97-AF65-F5344CB8AC3E}">
        <p14:creationId xmlns:p14="http://schemas.microsoft.com/office/powerpoint/2010/main" val="86549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A97C8-FB00-58C4-66EF-F251CF7A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卡通, 表情符號, 螢幕擷取畫面 的圖片&#10;&#10;自動產生的描述">
            <a:extLst>
              <a:ext uri="{FF2B5EF4-FFF2-40B4-BE49-F238E27FC236}">
                <a16:creationId xmlns:a16="http://schemas.microsoft.com/office/drawing/2014/main" id="{CB20E941-063B-D6D8-3026-03F678B4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86BA3-947D-B963-4007-E640E4DE63F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王學員</a:t>
            </a:r>
          </a:p>
        </p:txBody>
      </p:sp>
    </p:spTree>
    <p:extLst>
      <p:ext uri="{BB962C8B-B14F-4D97-AF65-F5344CB8AC3E}">
        <p14:creationId xmlns:p14="http://schemas.microsoft.com/office/powerpoint/2010/main" val="362053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10B9A5B-498B-4B4F-706D-81C81658A1F7}"/>
              </a:ext>
            </a:extLst>
          </p:cNvPr>
          <p:cNvSpPr/>
          <p:nvPr/>
        </p:nvSpPr>
        <p:spPr>
          <a:xfrm>
            <a:off x="2088444" y="1253331"/>
            <a:ext cx="8387645" cy="441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內容版面配置區 4" descr="一張含有 傢俱, 資料表, 設計 的圖片&#10;&#10;自動產生的描述">
            <a:extLst>
              <a:ext uri="{FF2B5EF4-FFF2-40B4-BE49-F238E27FC236}">
                <a16:creationId xmlns:a16="http://schemas.microsoft.com/office/drawing/2014/main" id="{2CE8AE48-6ECB-57A8-9D6E-55C376CC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21" y="1253331"/>
            <a:ext cx="4320000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EF6889-D80E-C5A1-86A1-ABF1782D5E31}"/>
              </a:ext>
            </a:extLst>
          </p:cNvPr>
          <p:cNvSpPr txBox="1"/>
          <p:nvPr/>
        </p:nvSpPr>
        <p:spPr>
          <a:xfrm>
            <a:off x="2268333" y="1115336"/>
            <a:ext cx="3251211" cy="4410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文件報告自動化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表格數據應用情境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會議流程智能化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自定義虛擬助理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合規評估與分析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整合討論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08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寬螢幕</PresentationFormat>
  <Paragraphs>19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Aptos</vt:lpstr>
      <vt:lpstr>Aptos Display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Chung Chia Cheng</dc:creator>
  <cp:lastModifiedBy>Chung Chia Cheng</cp:lastModifiedBy>
  <cp:revision>13</cp:revision>
  <dcterms:created xsi:type="dcterms:W3CDTF">2024-06-21T01:51:21Z</dcterms:created>
  <dcterms:modified xsi:type="dcterms:W3CDTF">2024-06-21T02:27:35Z</dcterms:modified>
</cp:coreProperties>
</file>