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EF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C63E4-BC2D-4690-82A2-D7099CE793CA}" type="datetimeFigureOut">
              <a:rPr lang="zh-TW" altLang="en-US" smtClean="0"/>
              <a:t>2024/7/11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1BE2A-A048-4C42-A277-F184F60893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261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31BE2A-A048-4C42-A277-F184F608936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4593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B4CB24-DC3F-AEDD-96D0-728F15B8F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AC5E140-C699-BA24-9258-CD40C6FE5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C11D3D-0DB6-39C1-DFE6-133CEBD8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3B0A-1CC6-4EF1-9EB2-BDB0E0862F0A}" type="datetimeFigureOut">
              <a:rPr lang="zh-TW" altLang="en-US" smtClean="0"/>
              <a:t>2024/7/11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494DC9-DB90-C7A3-8F83-FD2B24E94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A7BA2E-5A42-0FD3-57BF-6BE4D2C4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FF03-90F7-4DE9-B521-BD11589AD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1654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897276-73AA-AFE1-62FD-4C9FD0322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201175D-F9D9-6619-31BC-CE20FB161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FC9872-5FBB-870D-B9D0-A2492EC7E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3B0A-1CC6-4EF1-9EB2-BDB0E0862F0A}" type="datetimeFigureOut">
              <a:rPr lang="zh-TW" altLang="en-US" smtClean="0"/>
              <a:t>2024/7/11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1C7171-EBBC-9165-F324-BAA7FCD11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57956E-0FD2-03B9-9B84-1A95FD4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FF03-90F7-4DE9-B521-BD11589AD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020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B9B9C38-FD50-51F2-E90E-7CF9BF45E1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1CD9781-64CA-7361-5025-ED1073320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FEE457-CC78-93E5-942B-4CA645144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3B0A-1CC6-4EF1-9EB2-BDB0E0862F0A}" type="datetimeFigureOut">
              <a:rPr lang="zh-TW" altLang="en-US" smtClean="0"/>
              <a:t>2024/7/11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328921-0C97-D8E7-608D-D5B445618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824E2F-0E97-234F-B252-E7A3F8C1E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FF03-90F7-4DE9-B521-BD11589AD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4507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B59827-6DB2-987E-E5ED-77626427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363FC9-F2D4-6C8D-4943-A92BF2ED2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0B7653-E34B-AD2E-9F71-9FF9759C5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3B0A-1CC6-4EF1-9EB2-BDB0E0862F0A}" type="datetimeFigureOut">
              <a:rPr lang="zh-TW" altLang="en-US" smtClean="0"/>
              <a:t>2024/7/11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C5C5A2-A5F6-78AE-06F7-A6E6B0534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235CB5-6A34-0CE4-594A-A64F35B23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FF03-90F7-4DE9-B521-BD11589AD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769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5B1F5D-AD17-82A2-B4FA-19E61447E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53089F-E26A-0BCF-2D20-F1B00EF7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1020E7-3F83-FF43-219A-EF4918FCB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3B0A-1CC6-4EF1-9EB2-BDB0E0862F0A}" type="datetimeFigureOut">
              <a:rPr lang="zh-TW" altLang="en-US" smtClean="0"/>
              <a:t>2024/7/11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6F07D6-3FB9-4164-7906-8527CB196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49C566-AD29-2FC5-860A-796F5E055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FF03-90F7-4DE9-B521-BD11589AD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092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E35195-023D-2294-24E8-C6A0687F5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420E7D-2886-FC0C-5CEA-9D053631A9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AF9F6F4-D6E1-77E4-C70D-5A9F3F640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8C5A5CC-B011-9DC8-2F5E-5287496EB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3B0A-1CC6-4EF1-9EB2-BDB0E0862F0A}" type="datetimeFigureOut">
              <a:rPr lang="zh-TW" altLang="en-US" smtClean="0"/>
              <a:t>2024/7/11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C8FD8B-A4A2-E26C-7FDB-839D8E3FF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CED36E5-2FB9-0028-A553-03AD932F8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FF03-90F7-4DE9-B521-BD11589AD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2906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7C8776-694C-269F-DAE9-C6A943A75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88AA212-E914-8E65-D028-2BA3CB2C9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70ED278-9CA2-58A4-E80E-AC7F95745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AE47A78-C3A4-7B4B-50B7-9CF92D24EA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458BCE3-E4CE-F51B-B27F-DF225D6A5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89C7FDB-872D-002B-0116-1878235AF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3B0A-1CC6-4EF1-9EB2-BDB0E0862F0A}" type="datetimeFigureOut">
              <a:rPr lang="zh-TW" altLang="en-US" smtClean="0"/>
              <a:t>2024/7/11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2FCC6EC-7C81-F869-84FE-5E71C1FD6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FF2A4DB-2B6D-739C-A598-D1B9A19DE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FF03-90F7-4DE9-B521-BD11589AD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8682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516E35-5EE4-342B-6A95-65A242C2B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685AACC-5828-2B63-B448-7B36A64EE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3B0A-1CC6-4EF1-9EB2-BDB0E0862F0A}" type="datetimeFigureOut">
              <a:rPr lang="zh-TW" altLang="en-US" smtClean="0"/>
              <a:t>2024/7/11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751CED6-570F-A10B-CFE0-8F3CE9B19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5479F5A-EF69-E1CA-428C-4AFA5A536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FF03-90F7-4DE9-B521-BD11589AD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7567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4250D8C-2177-77D1-4F66-58DD02632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3B0A-1CC6-4EF1-9EB2-BDB0E0862F0A}" type="datetimeFigureOut">
              <a:rPr lang="zh-TW" altLang="en-US" smtClean="0"/>
              <a:t>2024/7/11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EBDC369-B0BF-37D2-E5C9-3E3E4DFD8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05CEC37-97E2-DF29-347B-E8A6CE26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FF03-90F7-4DE9-B521-BD11589AD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059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34695A-4EE5-C192-0543-2EBD63460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C00570-6642-61F3-FA7A-34CD6163A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4B7DE16-C17E-D1F8-E208-0D66A1275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B9FAE30-C008-F2A4-3189-B1B1255B0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3B0A-1CC6-4EF1-9EB2-BDB0E0862F0A}" type="datetimeFigureOut">
              <a:rPr lang="zh-TW" altLang="en-US" smtClean="0"/>
              <a:t>2024/7/11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4AA54D7-85FE-6E3D-1D52-E8BC8DE46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5AD86F7-5FE8-1283-225F-FA01BD26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FF03-90F7-4DE9-B521-BD11589AD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7026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FBC271-5038-2394-DCFE-F4ED5BC94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6141585-882C-1897-7B5F-B98A2DD11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F0D236D-B49C-33AB-5F87-2AE73ABA6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4679014-4E1B-C177-4355-6E27C620E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3B0A-1CC6-4EF1-9EB2-BDB0E0862F0A}" type="datetimeFigureOut">
              <a:rPr lang="zh-TW" altLang="en-US" smtClean="0"/>
              <a:t>2024/7/11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59F617D-FD28-BDDF-0151-CC88196C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BD34691-8E14-C9FC-1893-49648C5AC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FF03-90F7-4DE9-B521-BD11589AD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760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5E9580-166D-7FF6-C0EC-56545A751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2B0CBE5-E9F7-1C68-9018-21C8241DA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83FB5F-C195-8A74-5F81-FCF99FB385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543B0A-1CC6-4EF1-9EB2-BDB0E0862F0A}" type="datetimeFigureOut">
              <a:rPr lang="zh-TW" altLang="en-US" smtClean="0"/>
              <a:t>2024/7/11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40166D-07D4-99B3-C33B-44A89D1C7C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C1D9D4-6B77-77F1-74BB-370E2CFE22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83FF03-90F7-4DE9-B521-BD11589AD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80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, 螢幕擷取畫面, 字型, 平面設計 的圖片&#10;&#10;自動產生的描述">
            <a:extLst>
              <a:ext uri="{FF2B5EF4-FFF2-40B4-BE49-F238E27FC236}">
                <a16:creationId xmlns:a16="http://schemas.microsoft.com/office/drawing/2014/main" id="{6BF6BBE5-7C8C-0EF8-1FD2-9BBAC3D2BA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623" y="0"/>
            <a:ext cx="3455879" cy="4888089"/>
          </a:xfrm>
          <a:prstGeom prst="rect">
            <a:avLst/>
          </a:prstGeom>
        </p:spPr>
      </p:pic>
      <p:pic>
        <p:nvPicPr>
          <p:cNvPr id="7" name="圖片 6" descr="一張含有 文字, 螢幕擷取畫面, 字型, 平面設計 的圖片&#10;&#10;自動產生的描述">
            <a:extLst>
              <a:ext uri="{FF2B5EF4-FFF2-40B4-BE49-F238E27FC236}">
                <a16:creationId xmlns:a16="http://schemas.microsoft.com/office/drawing/2014/main" id="{A1283608-384D-561B-8EB9-4C250D212F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56031" cy="4888089"/>
          </a:xfrm>
          <a:prstGeom prst="rect">
            <a:avLst/>
          </a:prstGeom>
        </p:spPr>
      </p:pic>
      <p:pic>
        <p:nvPicPr>
          <p:cNvPr id="9" name="圖片 8" descr="一張含有 文字, 螢幕擷取畫面, 人的臉孔, 字型 的圖片&#10;&#10;自動產生的描述">
            <a:extLst>
              <a:ext uri="{FF2B5EF4-FFF2-40B4-BE49-F238E27FC236}">
                <a16:creationId xmlns:a16="http://schemas.microsoft.com/office/drawing/2014/main" id="{86091DCE-D08F-3225-6AEA-D5B111070C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483" y="0"/>
            <a:ext cx="3456031" cy="488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041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螢幕擷取畫面, 圖表, 文字, 設計 的圖片&#10;&#10;自動產生的描述">
            <a:extLst>
              <a:ext uri="{FF2B5EF4-FFF2-40B4-BE49-F238E27FC236}">
                <a16:creationId xmlns:a16="http://schemas.microsoft.com/office/drawing/2014/main" id="{D3CB213C-007D-00E8-1B31-EC88C5A39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3007"/>
            <a:ext cx="10515600" cy="2516574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40DB754-99BD-9164-E5C4-51331246B9F4}"/>
              </a:ext>
            </a:extLst>
          </p:cNvPr>
          <p:cNvSpPr txBox="1"/>
          <p:nvPr/>
        </p:nvSpPr>
        <p:spPr>
          <a:xfrm>
            <a:off x="2207287" y="3936142"/>
            <a:ext cx="492443" cy="1118255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第一章節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E08F3FD-A111-D07D-271A-1315810E41E5}"/>
              </a:ext>
            </a:extLst>
          </p:cNvPr>
          <p:cNvSpPr txBox="1"/>
          <p:nvPr/>
        </p:nvSpPr>
        <p:spPr>
          <a:xfrm>
            <a:off x="4261872" y="3947431"/>
            <a:ext cx="492443" cy="1118255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第二章節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90A217F-F54D-7673-2C9A-8E93224F668F}"/>
              </a:ext>
            </a:extLst>
          </p:cNvPr>
          <p:cNvSpPr txBox="1"/>
          <p:nvPr/>
        </p:nvSpPr>
        <p:spPr>
          <a:xfrm>
            <a:off x="6248725" y="3947431"/>
            <a:ext cx="492443" cy="1118255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第三章節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0B3247B-615F-1186-7DF1-5EA7F8E7CF34}"/>
              </a:ext>
            </a:extLst>
          </p:cNvPr>
          <p:cNvSpPr txBox="1"/>
          <p:nvPr/>
        </p:nvSpPr>
        <p:spPr>
          <a:xfrm>
            <a:off x="8393626" y="3947431"/>
            <a:ext cx="492443" cy="1118255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第四章節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F6FCA47-EC21-D1D9-E175-66DC2F3D0297}"/>
              </a:ext>
            </a:extLst>
          </p:cNvPr>
          <p:cNvSpPr txBox="1"/>
          <p:nvPr/>
        </p:nvSpPr>
        <p:spPr>
          <a:xfrm>
            <a:off x="1180035" y="3947431"/>
            <a:ext cx="492443" cy="1118255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測試連線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0BEB4EE-81BF-4C6C-A699-A42BFF4CE634}"/>
              </a:ext>
            </a:extLst>
          </p:cNvPr>
          <p:cNvSpPr txBox="1"/>
          <p:nvPr/>
        </p:nvSpPr>
        <p:spPr>
          <a:xfrm>
            <a:off x="10509994" y="3947431"/>
            <a:ext cx="492443" cy="1118255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證書寄送</a:t>
            </a:r>
          </a:p>
        </p:txBody>
      </p:sp>
    </p:spTree>
    <p:extLst>
      <p:ext uri="{BB962C8B-B14F-4D97-AF65-F5344CB8AC3E}">
        <p14:creationId xmlns:p14="http://schemas.microsoft.com/office/powerpoint/2010/main" val="3494681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290D7A-6D2F-41CA-3FD9-4255B56A4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內容版面配置區 4" descr="一張含有 文字, 螢幕擷取畫面, 卡通, 表情符號 的圖片&#10;&#10;自動產生的描述">
            <a:extLst>
              <a:ext uri="{FF2B5EF4-FFF2-40B4-BE49-F238E27FC236}">
                <a16:creationId xmlns:a16="http://schemas.microsoft.com/office/drawing/2014/main" id="{3B6AF307-FF1C-1831-5689-F01F6861C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864" y="1825625"/>
            <a:ext cx="3846271" cy="435133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FA4B6F6-33D0-E102-AAEF-0F09B9E66F1C}"/>
              </a:ext>
            </a:extLst>
          </p:cNvPr>
          <p:cNvSpPr txBox="1"/>
          <p:nvPr/>
        </p:nvSpPr>
        <p:spPr>
          <a:xfrm>
            <a:off x="5407378" y="3646340"/>
            <a:ext cx="238195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By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陳學員</a:t>
            </a: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3F1FE3E8-8ACE-9B68-E409-9115D776F407}"/>
              </a:ext>
            </a:extLst>
          </p:cNvPr>
          <p:cNvGrpSpPr/>
          <p:nvPr/>
        </p:nvGrpSpPr>
        <p:grpSpPr>
          <a:xfrm>
            <a:off x="224317" y="1825624"/>
            <a:ext cx="3846271" cy="4302820"/>
            <a:chOff x="224317" y="1825624"/>
            <a:chExt cx="3846271" cy="4302820"/>
          </a:xfrm>
        </p:grpSpPr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E6A184B6-316E-2635-90EA-7AAA04AE3376}"/>
                </a:ext>
              </a:extLst>
            </p:cNvPr>
            <p:cNvSpPr/>
            <p:nvPr/>
          </p:nvSpPr>
          <p:spPr>
            <a:xfrm>
              <a:off x="285256" y="4882963"/>
              <a:ext cx="1224000" cy="1224000"/>
            </a:xfrm>
            <a:prstGeom prst="ellipse">
              <a:avLst/>
            </a:prstGeom>
            <a:solidFill>
              <a:srgbClr val="42E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8C61E6FA-1434-5022-71C9-CEA49220AE98}"/>
                </a:ext>
              </a:extLst>
            </p:cNvPr>
            <p:cNvGrpSpPr/>
            <p:nvPr/>
          </p:nvGrpSpPr>
          <p:grpSpPr>
            <a:xfrm>
              <a:off x="224317" y="1825624"/>
              <a:ext cx="3846271" cy="2597299"/>
              <a:chOff x="224317" y="1825624"/>
              <a:chExt cx="3846271" cy="2597299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643EF16E-0679-0B2E-8DE7-91015B2EC375}"/>
                  </a:ext>
                </a:extLst>
              </p:cNvPr>
              <p:cNvSpPr/>
              <p:nvPr/>
            </p:nvSpPr>
            <p:spPr>
              <a:xfrm>
                <a:off x="224317" y="1825624"/>
                <a:ext cx="3846271" cy="2403475"/>
              </a:xfrm>
              <a:prstGeom prst="rect">
                <a:avLst/>
              </a:prstGeom>
              <a:solidFill>
                <a:srgbClr val="42EFF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6745ABA-91C2-017E-6388-BC852ACC1E64}"/>
                  </a:ext>
                </a:extLst>
              </p:cNvPr>
              <p:cNvSpPr/>
              <p:nvPr/>
            </p:nvSpPr>
            <p:spPr>
              <a:xfrm rot="19707814">
                <a:off x="823131" y="3634172"/>
                <a:ext cx="1168452" cy="788751"/>
              </a:xfrm>
              <a:prstGeom prst="rect">
                <a:avLst/>
              </a:prstGeom>
              <a:solidFill>
                <a:srgbClr val="42EFF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684FF57E-1655-BD2A-291D-CC740C05A200}"/>
                  </a:ext>
                </a:extLst>
              </p:cNvPr>
              <p:cNvGrpSpPr/>
              <p:nvPr/>
            </p:nvGrpSpPr>
            <p:grpSpPr>
              <a:xfrm>
                <a:off x="401779" y="2067791"/>
                <a:ext cx="3491345" cy="2115724"/>
                <a:chOff x="401779" y="2067791"/>
                <a:chExt cx="3491345" cy="2115724"/>
              </a:xfrm>
            </p:grpSpPr>
            <p:sp>
              <p:nvSpPr>
                <p:cNvPr id="8" name="矩形: 圓角 7">
                  <a:extLst>
                    <a:ext uri="{FF2B5EF4-FFF2-40B4-BE49-F238E27FC236}">
                      <a16:creationId xmlns:a16="http://schemas.microsoft.com/office/drawing/2014/main" id="{6C423D4E-B834-CED1-D2D8-27F850E7A201}"/>
                    </a:ext>
                  </a:extLst>
                </p:cNvPr>
                <p:cNvSpPr/>
                <p:nvPr/>
              </p:nvSpPr>
              <p:spPr>
                <a:xfrm>
                  <a:off x="401779" y="2067791"/>
                  <a:ext cx="3491345" cy="1978659"/>
                </a:xfrm>
                <a:prstGeom prst="roundRect">
                  <a:avLst>
                    <a:gd name="adj" fmla="val 3538"/>
                  </a:avLst>
                </a:prstGeom>
                <a:solidFill>
                  <a:srgbClr val="FFFFFF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AE598590-BB5B-A84C-6993-E6D6F946FD14}"/>
                    </a:ext>
                  </a:extLst>
                </p:cNvPr>
                <p:cNvSpPr/>
                <p:nvPr/>
              </p:nvSpPr>
              <p:spPr>
                <a:xfrm rot="19707814">
                  <a:off x="930463" y="3577022"/>
                  <a:ext cx="898456" cy="60649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</p:grp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522CA06-667E-105D-103A-DA0D6DA9A421}"/>
                  </a:ext>
                </a:extLst>
              </p:cNvPr>
              <p:cNvSpPr/>
              <p:nvPr/>
            </p:nvSpPr>
            <p:spPr>
              <a:xfrm>
                <a:off x="552450" y="4055745"/>
                <a:ext cx="344806" cy="160020"/>
              </a:xfrm>
              <a:prstGeom prst="rect">
                <a:avLst/>
              </a:prstGeom>
              <a:solidFill>
                <a:srgbClr val="42E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3DDF6D8-BB23-42C5-96B3-27B12D676EEC}"/>
                  </a:ext>
                </a:extLst>
              </p:cNvPr>
              <p:cNvSpPr/>
              <p:nvPr/>
            </p:nvSpPr>
            <p:spPr>
              <a:xfrm>
                <a:off x="1748778" y="4055745"/>
                <a:ext cx="465069" cy="160020"/>
              </a:xfrm>
              <a:prstGeom prst="rect">
                <a:avLst/>
              </a:prstGeom>
              <a:solidFill>
                <a:srgbClr val="42E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pic>
          <p:nvPicPr>
            <p:cNvPr id="1038" name="Picture 14" descr="在側邊欄中搜尋">
              <a:extLst>
                <a:ext uri="{FF2B5EF4-FFF2-40B4-BE49-F238E27FC236}">
                  <a16:creationId xmlns:a16="http://schemas.microsoft.com/office/drawing/2014/main" id="{A138A245-8C61-7101-D50B-71BA56B4FB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256" y="4868444"/>
              <a:ext cx="1260000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FBA8ED8E-3D34-BEF1-CCD7-1841A70302D7}"/>
                </a:ext>
              </a:extLst>
            </p:cNvPr>
            <p:cNvSpPr txBox="1"/>
            <p:nvPr/>
          </p:nvSpPr>
          <p:spPr>
            <a:xfrm>
              <a:off x="401779" y="2041859"/>
              <a:ext cx="3491345" cy="1479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3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內容相當豐富，課時可再拉長！</a:t>
              </a: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FC7C94E6-69DE-7C4C-742A-6913B1097256}"/>
                </a:ext>
              </a:extLst>
            </p:cNvPr>
            <p:cNvSpPr txBox="1"/>
            <p:nvPr/>
          </p:nvSpPr>
          <p:spPr>
            <a:xfrm>
              <a:off x="401779" y="3648375"/>
              <a:ext cx="3491345" cy="40011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altLang="zh-TW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By</a:t>
              </a:r>
              <a:r>
                <a: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陳學員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1100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D04C9D-838D-3CD5-BCCE-E2D8A67C4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 descr="一張含有 文字, 表情符號, 微笑的, 卡通 的圖片&#10;&#10;自動產生的描述">
            <a:extLst>
              <a:ext uri="{FF2B5EF4-FFF2-40B4-BE49-F238E27FC236}">
                <a16:creationId xmlns:a16="http://schemas.microsoft.com/office/drawing/2014/main" id="{FB637C53-29BF-82E2-44DB-12C43FA4EC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864" y="1825625"/>
            <a:ext cx="3846271" cy="435133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BE8EE18-E8B7-7607-7795-128AC9E30F3B}"/>
              </a:ext>
            </a:extLst>
          </p:cNvPr>
          <p:cNvSpPr txBox="1"/>
          <p:nvPr/>
        </p:nvSpPr>
        <p:spPr>
          <a:xfrm>
            <a:off x="5407378" y="3646340"/>
            <a:ext cx="238195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By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林學員</a:t>
            </a: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C75E91AA-C894-5A5E-2FBE-C949D8915463}"/>
              </a:ext>
            </a:extLst>
          </p:cNvPr>
          <p:cNvGrpSpPr/>
          <p:nvPr/>
        </p:nvGrpSpPr>
        <p:grpSpPr>
          <a:xfrm>
            <a:off x="224317" y="1825624"/>
            <a:ext cx="3846271" cy="4302820"/>
            <a:chOff x="224317" y="1825624"/>
            <a:chExt cx="3846271" cy="4302820"/>
          </a:xfrm>
        </p:grpSpPr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7C5523DD-F37A-0ED8-3F2B-714D20459F37}"/>
                </a:ext>
              </a:extLst>
            </p:cNvPr>
            <p:cNvSpPr/>
            <p:nvPr/>
          </p:nvSpPr>
          <p:spPr>
            <a:xfrm>
              <a:off x="285256" y="4882963"/>
              <a:ext cx="1224000" cy="1224000"/>
            </a:xfrm>
            <a:prstGeom prst="ellipse">
              <a:avLst/>
            </a:prstGeom>
            <a:solidFill>
              <a:srgbClr val="42E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ABC8B533-89A9-6167-250B-44CC4E1A9E99}"/>
                </a:ext>
              </a:extLst>
            </p:cNvPr>
            <p:cNvGrpSpPr/>
            <p:nvPr/>
          </p:nvGrpSpPr>
          <p:grpSpPr>
            <a:xfrm>
              <a:off x="224317" y="1825624"/>
              <a:ext cx="3846271" cy="2597299"/>
              <a:chOff x="224317" y="1825624"/>
              <a:chExt cx="3846271" cy="2597299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51A20CD-4F1B-EF7F-70D3-27542C1BC19E}"/>
                  </a:ext>
                </a:extLst>
              </p:cNvPr>
              <p:cNvSpPr/>
              <p:nvPr/>
            </p:nvSpPr>
            <p:spPr>
              <a:xfrm>
                <a:off x="224317" y="1825624"/>
                <a:ext cx="3846271" cy="2403475"/>
              </a:xfrm>
              <a:prstGeom prst="rect">
                <a:avLst/>
              </a:prstGeom>
              <a:solidFill>
                <a:srgbClr val="42EFF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B80EE45-F0E4-EFA7-1A7F-A66EBB6A22E7}"/>
                  </a:ext>
                </a:extLst>
              </p:cNvPr>
              <p:cNvSpPr/>
              <p:nvPr/>
            </p:nvSpPr>
            <p:spPr>
              <a:xfrm rot="19707814">
                <a:off x="823131" y="3634172"/>
                <a:ext cx="1168452" cy="788751"/>
              </a:xfrm>
              <a:prstGeom prst="rect">
                <a:avLst/>
              </a:prstGeom>
              <a:solidFill>
                <a:srgbClr val="42EFF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grpSp>
            <p:nvGrpSpPr>
              <p:cNvPr id="8" name="群組 7">
                <a:extLst>
                  <a:ext uri="{FF2B5EF4-FFF2-40B4-BE49-F238E27FC236}">
                    <a16:creationId xmlns:a16="http://schemas.microsoft.com/office/drawing/2014/main" id="{57FF8834-F919-7071-7557-936FE868B082}"/>
                  </a:ext>
                </a:extLst>
              </p:cNvPr>
              <p:cNvGrpSpPr/>
              <p:nvPr/>
            </p:nvGrpSpPr>
            <p:grpSpPr>
              <a:xfrm>
                <a:off x="401779" y="2067791"/>
                <a:ext cx="3491345" cy="2115724"/>
                <a:chOff x="401779" y="2067791"/>
                <a:chExt cx="3491345" cy="2115724"/>
              </a:xfrm>
            </p:grpSpPr>
            <p:sp>
              <p:nvSpPr>
                <p:cNvPr id="11" name="矩形: 圓角 10">
                  <a:extLst>
                    <a:ext uri="{FF2B5EF4-FFF2-40B4-BE49-F238E27FC236}">
                      <a16:creationId xmlns:a16="http://schemas.microsoft.com/office/drawing/2014/main" id="{07243145-C617-7076-BFD8-41F0E74EACC3}"/>
                    </a:ext>
                  </a:extLst>
                </p:cNvPr>
                <p:cNvSpPr/>
                <p:nvPr/>
              </p:nvSpPr>
              <p:spPr>
                <a:xfrm>
                  <a:off x="401779" y="2067791"/>
                  <a:ext cx="3491345" cy="1978659"/>
                </a:xfrm>
                <a:prstGeom prst="roundRect">
                  <a:avLst>
                    <a:gd name="adj" fmla="val 3538"/>
                  </a:avLst>
                </a:prstGeom>
                <a:solidFill>
                  <a:srgbClr val="FFFFFF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B7D7898A-1A03-AECB-D8AD-C265FDACDE9F}"/>
                    </a:ext>
                  </a:extLst>
                </p:cNvPr>
                <p:cNvSpPr/>
                <p:nvPr/>
              </p:nvSpPr>
              <p:spPr>
                <a:xfrm rot="19707814">
                  <a:off x="930463" y="3577022"/>
                  <a:ext cx="898456" cy="60649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</p:grp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FFF74F1-AFF7-A164-384F-8BCD86B3FFC3}"/>
                  </a:ext>
                </a:extLst>
              </p:cNvPr>
              <p:cNvSpPr/>
              <p:nvPr/>
            </p:nvSpPr>
            <p:spPr>
              <a:xfrm>
                <a:off x="552450" y="4055745"/>
                <a:ext cx="344806" cy="160020"/>
              </a:xfrm>
              <a:prstGeom prst="rect">
                <a:avLst/>
              </a:prstGeom>
              <a:solidFill>
                <a:srgbClr val="42E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3C3207C-991A-15B8-50C1-835007518570}"/>
                  </a:ext>
                </a:extLst>
              </p:cNvPr>
              <p:cNvSpPr/>
              <p:nvPr/>
            </p:nvSpPr>
            <p:spPr>
              <a:xfrm>
                <a:off x="1748778" y="4055745"/>
                <a:ext cx="465069" cy="160020"/>
              </a:xfrm>
              <a:prstGeom prst="rect">
                <a:avLst/>
              </a:prstGeom>
              <a:solidFill>
                <a:srgbClr val="42E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pic>
          <p:nvPicPr>
            <p:cNvPr id="13" name="Picture 14">
              <a:extLst>
                <a:ext uri="{FF2B5EF4-FFF2-40B4-BE49-F238E27FC236}">
                  <a16:creationId xmlns:a16="http://schemas.microsoft.com/office/drawing/2014/main" id="{52982591-F3B5-F6DB-BBBD-1D533CE06C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67256" y="4868444"/>
              <a:ext cx="1260000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186948B7-69A2-2CD9-B6F2-DB7492ED8ADF}"/>
                </a:ext>
              </a:extLst>
            </p:cNvPr>
            <p:cNvSpPr txBox="1"/>
            <p:nvPr/>
          </p:nvSpPr>
          <p:spPr>
            <a:xfrm>
              <a:off x="401779" y="2041859"/>
              <a:ext cx="3491345" cy="1479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3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值得推薦的好課，</a:t>
              </a:r>
              <a:endPara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ct val="150000"/>
                </a:lnSpc>
              </a:pPr>
              <a:r>
                <a:rPr lang="zh-TW" altLang="en-US" sz="3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含金量高。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8F489245-33C2-9446-00F8-0BD3667EB378}"/>
                </a:ext>
              </a:extLst>
            </p:cNvPr>
            <p:cNvSpPr txBox="1"/>
            <p:nvPr/>
          </p:nvSpPr>
          <p:spPr>
            <a:xfrm>
              <a:off x="401779" y="3648375"/>
              <a:ext cx="3491345" cy="40011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altLang="zh-TW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By</a:t>
              </a:r>
              <a:r>
                <a: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林學員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1139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4B0235-D5FF-0074-32CE-19BE84D5B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 descr="一張含有 文字, 螢幕擷取畫面, 卡通, 表情符號 的圖片&#10;&#10;自動產生的描述">
            <a:extLst>
              <a:ext uri="{FF2B5EF4-FFF2-40B4-BE49-F238E27FC236}">
                <a16:creationId xmlns:a16="http://schemas.microsoft.com/office/drawing/2014/main" id="{2E533BCB-7712-067D-FF2D-9AD327FD9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090" y="1825625"/>
            <a:ext cx="3845820" cy="435133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761732F-E800-F2E2-450B-6014DAAF95E9}"/>
              </a:ext>
            </a:extLst>
          </p:cNvPr>
          <p:cNvSpPr txBox="1"/>
          <p:nvPr/>
        </p:nvSpPr>
        <p:spPr>
          <a:xfrm>
            <a:off x="5407378" y="3646340"/>
            <a:ext cx="238195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By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黃學員</a:t>
            </a: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7CF86B9A-2E06-828F-236B-D4C8E65D47B2}"/>
              </a:ext>
            </a:extLst>
          </p:cNvPr>
          <p:cNvGrpSpPr/>
          <p:nvPr/>
        </p:nvGrpSpPr>
        <p:grpSpPr>
          <a:xfrm>
            <a:off x="224317" y="1825624"/>
            <a:ext cx="3846271" cy="4299776"/>
            <a:chOff x="224317" y="1825624"/>
            <a:chExt cx="3846271" cy="4299776"/>
          </a:xfrm>
        </p:grpSpPr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5A344473-4A03-219D-EEE2-F895C5ECCECA}"/>
                </a:ext>
              </a:extLst>
            </p:cNvPr>
            <p:cNvSpPr/>
            <p:nvPr/>
          </p:nvSpPr>
          <p:spPr>
            <a:xfrm>
              <a:off x="285256" y="4882963"/>
              <a:ext cx="1224000" cy="1224000"/>
            </a:xfrm>
            <a:prstGeom prst="ellipse">
              <a:avLst/>
            </a:prstGeom>
            <a:solidFill>
              <a:srgbClr val="42E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A7CEF37D-E8DC-D0AD-14BF-C8B671761E25}"/>
                </a:ext>
              </a:extLst>
            </p:cNvPr>
            <p:cNvGrpSpPr/>
            <p:nvPr/>
          </p:nvGrpSpPr>
          <p:grpSpPr>
            <a:xfrm>
              <a:off x="224317" y="1825624"/>
              <a:ext cx="3846271" cy="2597299"/>
              <a:chOff x="224317" y="1825624"/>
              <a:chExt cx="3846271" cy="2597299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1E60CDE-E06D-2AD6-89F9-57830B04B496}"/>
                  </a:ext>
                </a:extLst>
              </p:cNvPr>
              <p:cNvSpPr/>
              <p:nvPr/>
            </p:nvSpPr>
            <p:spPr>
              <a:xfrm>
                <a:off x="224317" y="1825624"/>
                <a:ext cx="3846271" cy="2403475"/>
              </a:xfrm>
              <a:prstGeom prst="rect">
                <a:avLst/>
              </a:prstGeom>
              <a:solidFill>
                <a:srgbClr val="42EFF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B20170B-9534-66B3-C8E8-D10DE01E077F}"/>
                  </a:ext>
                </a:extLst>
              </p:cNvPr>
              <p:cNvSpPr/>
              <p:nvPr/>
            </p:nvSpPr>
            <p:spPr>
              <a:xfrm rot="19707814">
                <a:off x="823131" y="3634172"/>
                <a:ext cx="1168452" cy="788751"/>
              </a:xfrm>
              <a:prstGeom prst="rect">
                <a:avLst/>
              </a:prstGeom>
              <a:solidFill>
                <a:srgbClr val="42EFF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grpSp>
            <p:nvGrpSpPr>
              <p:cNvPr id="8" name="群組 7">
                <a:extLst>
                  <a:ext uri="{FF2B5EF4-FFF2-40B4-BE49-F238E27FC236}">
                    <a16:creationId xmlns:a16="http://schemas.microsoft.com/office/drawing/2014/main" id="{F4D82ED5-BE3A-1DAE-ED45-1681ADDD8E03}"/>
                  </a:ext>
                </a:extLst>
              </p:cNvPr>
              <p:cNvGrpSpPr/>
              <p:nvPr/>
            </p:nvGrpSpPr>
            <p:grpSpPr>
              <a:xfrm>
                <a:off x="401779" y="2067791"/>
                <a:ext cx="3491345" cy="2115724"/>
                <a:chOff x="401779" y="2067791"/>
                <a:chExt cx="3491345" cy="2115724"/>
              </a:xfrm>
            </p:grpSpPr>
            <p:sp>
              <p:nvSpPr>
                <p:cNvPr id="11" name="矩形: 圓角 10">
                  <a:extLst>
                    <a:ext uri="{FF2B5EF4-FFF2-40B4-BE49-F238E27FC236}">
                      <a16:creationId xmlns:a16="http://schemas.microsoft.com/office/drawing/2014/main" id="{13670CEF-3496-4F2B-037F-2B4D96FFC98F}"/>
                    </a:ext>
                  </a:extLst>
                </p:cNvPr>
                <p:cNvSpPr/>
                <p:nvPr/>
              </p:nvSpPr>
              <p:spPr>
                <a:xfrm>
                  <a:off x="401779" y="2067791"/>
                  <a:ext cx="3491345" cy="1978659"/>
                </a:xfrm>
                <a:prstGeom prst="roundRect">
                  <a:avLst>
                    <a:gd name="adj" fmla="val 3538"/>
                  </a:avLst>
                </a:prstGeom>
                <a:solidFill>
                  <a:srgbClr val="FFFFFF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66FF4420-7A82-9865-B508-57DC856F9C12}"/>
                    </a:ext>
                  </a:extLst>
                </p:cNvPr>
                <p:cNvSpPr/>
                <p:nvPr/>
              </p:nvSpPr>
              <p:spPr>
                <a:xfrm rot="19707814">
                  <a:off x="930463" y="3577022"/>
                  <a:ext cx="898456" cy="60649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</p:grp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CE44654-F5A0-B996-A839-2507A9C293BC}"/>
                  </a:ext>
                </a:extLst>
              </p:cNvPr>
              <p:cNvSpPr/>
              <p:nvPr/>
            </p:nvSpPr>
            <p:spPr>
              <a:xfrm>
                <a:off x="552450" y="4055745"/>
                <a:ext cx="344806" cy="160020"/>
              </a:xfrm>
              <a:prstGeom prst="rect">
                <a:avLst/>
              </a:prstGeom>
              <a:solidFill>
                <a:srgbClr val="42E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9085EA7-A6EB-39C0-0F4E-59C6F68991B5}"/>
                  </a:ext>
                </a:extLst>
              </p:cNvPr>
              <p:cNvSpPr/>
              <p:nvPr/>
            </p:nvSpPr>
            <p:spPr>
              <a:xfrm>
                <a:off x="1748778" y="4055745"/>
                <a:ext cx="465069" cy="160020"/>
              </a:xfrm>
              <a:prstGeom prst="rect">
                <a:avLst/>
              </a:prstGeom>
              <a:solidFill>
                <a:srgbClr val="42E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pic>
          <p:nvPicPr>
            <p:cNvPr id="13" name="Picture 14">
              <a:extLst>
                <a:ext uri="{FF2B5EF4-FFF2-40B4-BE49-F238E27FC236}">
                  <a16:creationId xmlns:a16="http://schemas.microsoft.com/office/drawing/2014/main" id="{FB61D8ED-E749-FE97-80B1-950E9FBF5C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67256" y="4871487"/>
              <a:ext cx="1260000" cy="1253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4824E3F7-63FB-3389-24A3-60C68056598A}"/>
                </a:ext>
              </a:extLst>
            </p:cNvPr>
            <p:cNvSpPr txBox="1"/>
            <p:nvPr/>
          </p:nvSpPr>
          <p:spPr>
            <a:xfrm>
              <a:off x="401779" y="2041859"/>
              <a:ext cx="3491345" cy="1479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3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學到非常多，每次看都非常有收穫。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8366EF5B-894D-1C12-FC1A-5FEF400BA3EC}"/>
                </a:ext>
              </a:extLst>
            </p:cNvPr>
            <p:cNvSpPr txBox="1"/>
            <p:nvPr/>
          </p:nvSpPr>
          <p:spPr>
            <a:xfrm>
              <a:off x="401779" y="3648375"/>
              <a:ext cx="3491345" cy="40011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altLang="zh-TW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By</a:t>
              </a:r>
              <a:r>
                <a: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黃學員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344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FDBD28-FC73-F592-5902-7EB3FAF32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 descr="一張含有 文字, 表情符號, 微笑的, 螢幕擷取畫面 的圖片&#10;&#10;自動產生的描述">
            <a:extLst>
              <a:ext uri="{FF2B5EF4-FFF2-40B4-BE49-F238E27FC236}">
                <a16:creationId xmlns:a16="http://schemas.microsoft.com/office/drawing/2014/main" id="{3773D513-BBDA-AB46-C62C-19EEEED7B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145" y="1825625"/>
            <a:ext cx="3849709" cy="435133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C833F9F-FD28-35EC-B5BA-D22E56D7E91E}"/>
              </a:ext>
            </a:extLst>
          </p:cNvPr>
          <p:cNvSpPr txBox="1"/>
          <p:nvPr/>
        </p:nvSpPr>
        <p:spPr>
          <a:xfrm>
            <a:off x="5407378" y="3646340"/>
            <a:ext cx="238195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By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張學員</a:t>
            </a:r>
          </a:p>
        </p:txBody>
      </p:sp>
      <p:pic>
        <p:nvPicPr>
          <p:cNvPr id="16" name="Picture 14" descr="在側邊欄中搜尋">
            <a:extLst>
              <a:ext uri="{FF2B5EF4-FFF2-40B4-BE49-F238E27FC236}">
                <a16:creationId xmlns:a16="http://schemas.microsoft.com/office/drawing/2014/main" id="{491DA271-2D11-BC97-0FF4-6FBC33D7E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3800" y="0"/>
            <a:ext cx="1260000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群組 19">
            <a:extLst>
              <a:ext uri="{FF2B5EF4-FFF2-40B4-BE49-F238E27FC236}">
                <a16:creationId xmlns:a16="http://schemas.microsoft.com/office/drawing/2014/main" id="{15838780-5201-D532-D44B-02D8F85E2898}"/>
              </a:ext>
            </a:extLst>
          </p:cNvPr>
          <p:cNvGrpSpPr/>
          <p:nvPr/>
        </p:nvGrpSpPr>
        <p:grpSpPr>
          <a:xfrm>
            <a:off x="224317" y="1825624"/>
            <a:ext cx="3846271" cy="4302820"/>
            <a:chOff x="224317" y="1825624"/>
            <a:chExt cx="3846271" cy="4302820"/>
          </a:xfrm>
        </p:grpSpPr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4ACA9E0B-5DCE-F0A0-BE5C-2704C79C357B}"/>
                </a:ext>
              </a:extLst>
            </p:cNvPr>
            <p:cNvSpPr/>
            <p:nvPr/>
          </p:nvSpPr>
          <p:spPr>
            <a:xfrm>
              <a:off x="285256" y="4882963"/>
              <a:ext cx="1224000" cy="1224000"/>
            </a:xfrm>
            <a:prstGeom prst="ellipse">
              <a:avLst/>
            </a:prstGeom>
            <a:solidFill>
              <a:srgbClr val="42E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B2D783CA-EB94-91BC-D9A9-64ECBEDCCB12}"/>
                </a:ext>
              </a:extLst>
            </p:cNvPr>
            <p:cNvGrpSpPr/>
            <p:nvPr/>
          </p:nvGrpSpPr>
          <p:grpSpPr>
            <a:xfrm>
              <a:off x="224317" y="1825624"/>
              <a:ext cx="3846271" cy="2597299"/>
              <a:chOff x="224317" y="1825624"/>
              <a:chExt cx="3846271" cy="2597299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6736AA0-D73C-031B-76B6-EC0BA9938A98}"/>
                  </a:ext>
                </a:extLst>
              </p:cNvPr>
              <p:cNvSpPr/>
              <p:nvPr/>
            </p:nvSpPr>
            <p:spPr>
              <a:xfrm>
                <a:off x="224317" y="1825624"/>
                <a:ext cx="3846271" cy="2403475"/>
              </a:xfrm>
              <a:prstGeom prst="rect">
                <a:avLst/>
              </a:prstGeom>
              <a:solidFill>
                <a:srgbClr val="42EFF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FCCAC0E-2F7D-1809-FB1C-8BEF6D7681EA}"/>
                  </a:ext>
                </a:extLst>
              </p:cNvPr>
              <p:cNvSpPr/>
              <p:nvPr/>
            </p:nvSpPr>
            <p:spPr>
              <a:xfrm rot="19707814">
                <a:off x="823131" y="3634172"/>
                <a:ext cx="1168452" cy="788751"/>
              </a:xfrm>
              <a:prstGeom prst="rect">
                <a:avLst/>
              </a:prstGeom>
              <a:solidFill>
                <a:srgbClr val="42EFF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grpSp>
            <p:nvGrpSpPr>
              <p:cNvPr id="8" name="群組 7">
                <a:extLst>
                  <a:ext uri="{FF2B5EF4-FFF2-40B4-BE49-F238E27FC236}">
                    <a16:creationId xmlns:a16="http://schemas.microsoft.com/office/drawing/2014/main" id="{DBA7B4FB-DA7C-C5BA-F0B4-D0D3FAA039A9}"/>
                  </a:ext>
                </a:extLst>
              </p:cNvPr>
              <p:cNvGrpSpPr/>
              <p:nvPr/>
            </p:nvGrpSpPr>
            <p:grpSpPr>
              <a:xfrm>
                <a:off x="401779" y="2067791"/>
                <a:ext cx="3491345" cy="2115724"/>
                <a:chOff x="401779" y="2067791"/>
                <a:chExt cx="3491345" cy="2115724"/>
              </a:xfrm>
            </p:grpSpPr>
            <p:sp>
              <p:nvSpPr>
                <p:cNvPr id="11" name="矩形: 圓角 10">
                  <a:extLst>
                    <a:ext uri="{FF2B5EF4-FFF2-40B4-BE49-F238E27FC236}">
                      <a16:creationId xmlns:a16="http://schemas.microsoft.com/office/drawing/2014/main" id="{9A9AA1E0-E216-4CBA-E71A-F8ACF5467B15}"/>
                    </a:ext>
                  </a:extLst>
                </p:cNvPr>
                <p:cNvSpPr/>
                <p:nvPr/>
              </p:nvSpPr>
              <p:spPr>
                <a:xfrm>
                  <a:off x="401779" y="2067791"/>
                  <a:ext cx="3491345" cy="1978659"/>
                </a:xfrm>
                <a:prstGeom prst="roundRect">
                  <a:avLst>
                    <a:gd name="adj" fmla="val 3538"/>
                  </a:avLst>
                </a:prstGeom>
                <a:solidFill>
                  <a:srgbClr val="FFFFFF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8EACB0B2-3E36-9FD5-056B-12F3B173DBD0}"/>
                    </a:ext>
                  </a:extLst>
                </p:cNvPr>
                <p:cNvSpPr/>
                <p:nvPr/>
              </p:nvSpPr>
              <p:spPr>
                <a:xfrm rot="19707814">
                  <a:off x="930463" y="3577022"/>
                  <a:ext cx="898456" cy="60649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</p:grp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721CC38-E443-64E2-6D3D-273301C89923}"/>
                  </a:ext>
                </a:extLst>
              </p:cNvPr>
              <p:cNvSpPr/>
              <p:nvPr/>
            </p:nvSpPr>
            <p:spPr>
              <a:xfrm>
                <a:off x="552450" y="4055745"/>
                <a:ext cx="344806" cy="160020"/>
              </a:xfrm>
              <a:prstGeom prst="rect">
                <a:avLst/>
              </a:prstGeom>
              <a:solidFill>
                <a:srgbClr val="42E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2177C28-891B-5C59-4C18-3375B92994E6}"/>
                  </a:ext>
                </a:extLst>
              </p:cNvPr>
              <p:cNvSpPr/>
              <p:nvPr/>
            </p:nvSpPr>
            <p:spPr>
              <a:xfrm>
                <a:off x="1748778" y="4055745"/>
                <a:ext cx="465069" cy="160020"/>
              </a:xfrm>
              <a:prstGeom prst="rect">
                <a:avLst/>
              </a:prstGeom>
              <a:solidFill>
                <a:srgbClr val="42E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pic>
          <p:nvPicPr>
            <p:cNvPr id="13" name="Picture 14" descr="在側邊欄中搜尋">
              <a:extLst>
                <a:ext uri="{FF2B5EF4-FFF2-40B4-BE49-F238E27FC236}">
                  <a16:creationId xmlns:a16="http://schemas.microsoft.com/office/drawing/2014/main" id="{13D60B10-E53A-66F6-DCCB-39CCCAFA2D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256" y="4868444"/>
              <a:ext cx="1260000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27A7C21C-9A9E-ABC5-044E-923492312C18}"/>
                </a:ext>
              </a:extLst>
            </p:cNvPr>
            <p:cNvSpPr txBox="1"/>
            <p:nvPr/>
          </p:nvSpPr>
          <p:spPr>
            <a:xfrm>
              <a:off x="401779" y="2041859"/>
              <a:ext cx="3491345" cy="1479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3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很棒的課程，謝謝講師與助教們！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92309603-5712-1DF4-DC60-8A59B7520619}"/>
                </a:ext>
              </a:extLst>
            </p:cNvPr>
            <p:cNvSpPr txBox="1"/>
            <p:nvPr/>
          </p:nvSpPr>
          <p:spPr>
            <a:xfrm>
              <a:off x="401779" y="3648375"/>
              <a:ext cx="3491345" cy="40011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altLang="zh-TW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By</a:t>
              </a:r>
              <a:r>
                <a: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張學員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3571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8F2474-C862-03E6-F172-9E2C86F0A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 descr="一張含有 文字, 微笑, 表情符號, 美工圖案 的圖片&#10;&#10;自動產生的描述">
            <a:extLst>
              <a:ext uri="{FF2B5EF4-FFF2-40B4-BE49-F238E27FC236}">
                <a16:creationId xmlns:a16="http://schemas.microsoft.com/office/drawing/2014/main" id="{E154ED19-AAD6-C271-A268-45A6B85D53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145" y="1825625"/>
            <a:ext cx="3849709" cy="435133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D9C0255-0A78-2693-8D02-D3C52818A42D}"/>
              </a:ext>
            </a:extLst>
          </p:cNvPr>
          <p:cNvSpPr txBox="1"/>
          <p:nvPr/>
        </p:nvSpPr>
        <p:spPr>
          <a:xfrm>
            <a:off x="5407378" y="3646340"/>
            <a:ext cx="238195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By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李學員</a:t>
            </a: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7B60CAAA-E428-74CD-EC22-61C3ACA388DD}"/>
              </a:ext>
            </a:extLst>
          </p:cNvPr>
          <p:cNvGrpSpPr/>
          <p:nvPr/>
        </p:nvGrpSpPr>
        <p:grpSpPr>
          <a:xfrm>
            <a:off x="224317" y="1825624"/>
            <a:ext cx="3846271" cy="4302820"/>
            <a:chOff x="224317" y="1825624"/>
            <a:chExt cx="3846271" cy="4302820"/>
          </a:xfrm>
        </p:grpSpPr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085992BA-8348-2CB9-345B-CE557D3488B3}"/>
                </a:ext>
              </a:extLst>
            </p:cNvPr>
            <p:cNvSpPr/>
            <p:nvPr/>
          </p:nvSpPr>
          <p:spPr>
            <a:xfrm>
              <a:off x="285256" y="4882963"/>
              <a:ext cx="1224000" cy="1224000"/>
            </a:xfrm>
            <a:prstGeom prst="ellipse">
              <a:avLst/>
            </a:prstGeom>
            <a:solidFill>
              <a:srgbClr val="42E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31601822-D9F4-B799-C8C0-B4A4BA253CB8}"/>
                </a:ext>
              </a:extLst>
            </p:cNvPr>
            <p:cNvGrpSpPr/>
            <p:nvPr/>
          </p:nvGrpSpPr>
          <p:grpSpPr>
            <a:xfrm>
              <a:off x="224317" y="1825624"/>
              <a:ext cx="3846271" cy="2597299"/>
              <a:chOff x="224317" y="1825624"/>
              <a:chExt cx="3846271" cy="2597299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8C939AE-B9F4-43C7-4174-E7CED0EFEF31}"/>
                  </a:ext>
                </a:extLst>
              </p:cNvPr>
              <p:cNvSpPr/>
              <p:nvPr/>
            </p:nvSpPr>
            <p:spPr>
              <a:xfrm>
                <a:off x="224317" y="1825624"/>
                <a:ext cx="3846271" cy="2403475"/>
              </a:xfrm>
              <a:prstGeom prst="rect">
                <a:avLst/>
              </a:prstGeom>
              <a:solidFill>
                <a:srgbClr val="42EFF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38B96A4-861C-2C9A-D66B-E8F2B9517799}"/>
                  </a:ext>
                </a:extLst>
              </p:cNvPr>
              <p:cNvSpPr/>
              <p:nvPr/>
            </p:nvSpPr>
            <p:spPr>
              <a:xfrm rot="19707814">
                <a:off x="823131" y="3634172"/>
                <a:ext cx="1168452" cy="788751"/>
              </a:xfrm>
              <a:prstGeom prst="rect">
                <a:avLst/>
              </a:prstGeom>
              <a:solidFill>
                <a:srgbClr val="42EFF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grpSp>
            <p:nvGrpSpPr>
              <p:cNvPr id="8" name="群組 7">
                <a:extLst>
                  <a:ext uri="{FF2B5EF4-FFF2-40B4-BE49-F238E27FC236}">
                    <a16:creationId xmlns:a16="http://schemas.microsoft.com/office/drawing/2014/main" id="{48B13F55-5835-0883-C239-7AAFDED604E4}"/>
                  </a:ext>
                </a:extLst>
              </p:cNvPr>
              <p:cNvGrpSpPr/>
              <p:nvPr/>
            </p:nvGrpSpPr>
            <p:grpSpPr>
              <a:xfrm>
                <a:off x="401779" y="2067791"/>
                <a:ext cx="3491345" cy="2115724"/>
                <a:chOff x="401779" y="2067791"/>
                <a:chExt cx="3491345" cy="2115724"/>
              </a:xfrm>
            </p:grpSpPr>
            <p:sp>
              <p:nvSpPr>
                <p:cNvPr id="11" name="矩形: 圓角 10">
                  <a:extLst>
                    <a:ext uri="{FF2B5EF4-FFF2-40B4-BE49-F238E27FC236}">
                      <a16:creationId xmlns:a16="http://schemas.microsoft.com/office/drawing/2014/main" id="{5E02D231-B01D-DB2D-51EE-4068569CB0BA}"/>
                    </a:ext>
                  </a:extLst>
                </p:cNvPr>
                <p:cNvSpPr/>
                <p:nvPr/>
              </p:nvSpPr>
              <p:spPr>
                <a:xfrm>
                  <a:off x="401779" y="2067791"/>
                  <a:ext cx="3491345" cy="1978659"/>
                </a:xfrm>
                <a:prstGeom prst="roundRect">
                  <a:avLst>
                    <a:gd name="adj" fmla="val 3538"/>
                  </a:avLst>
                </a:prstGeom>
                <a:solidFill>
                  <a:srgbClr val="FFFFFF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03315A16-45BA-AFBD-ECF6-7EE018F66ACF}"/>
                    </a:ext>
                  </a:extLst>
                </p:cNvPr>
                <p:cNvSpPr/>
                <p:nvPr/>
              </p:nvSpPr>
              <p:spPr>
                <a:xfrm rot="19707814">
                  <a:off x="930463" y="3577022"/>
                  <a:ext cx="898456" cy="60649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</p:grp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D12D4194-4451-E7D0-9DCF-9311FC955617}"/>
                  </a:ext>
                </a:extLst>
              </p:cNvPr>
              <p:cNvSpPr/>
              <p:nvPr/>
            </p:nvSpPr>
            <p:spPr>
              <a:xfrm>
                <a:off x="552450" y="4055745"/>
                <a:ext cx="344806" cy="160020"/>
              </a:xfrm>
              <a:prstGeom prst="rect">
                <a:avLst/>
              </a:prstGeom>
              <a:solidFill>
                <a:srgbClr val="42E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FF8E3AD-631E-D1E0-0FA4-25221B909BAC}"/>
                  </a:ext>
                </a:extLst>
              </p:cNvPr>
              <p:cNvSpPr/>
              <p:nvPr/>
            </p:nvSpPr>
            <p:spPr>
              <a:xfrm>
                <a:off x="1748778" y="4055745"/>
                <a:ext cx="465069" cy="160020"/>
              </a:xfrm>
              <a:prstGeom prst="rect">
                <a:avLst/>
              </a:prstGeom>
              <a:solidFill>
                <a:srgbClr val="42E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pic>
          <p:nvPicPr>
            <p:cNvPr id="13" name="Picture 14">
              <a:extLst>
                <a:ext uri="{FF2B5EF4-FFF2-40B4-BE49-F238E27FC236}">
                  <a16:creationId xmlns:a16="http://schemas.microsoft.com/office/drawing/2014/main" id="{993AECA3-30C1-694A-7318-214654ADF0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67256" y="4868444"/>
              <a:ext cx="1260000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36CD62B5-07C9-1C57-B12F-54218F954420}"/>
                </a:ext>
              </a:extLst>
            </p:cNvPr>
            <p:cNvSpPr txBox="1"/>
            <p:nvPr/>
          </p:nvSpPr>
          <p:spPr>
            <a:xfrm>
              <a:off x="401779" y="2041859"/>
              <a:ext cx="3491345" cy="1479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3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非常好的課程，可以多開。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0B659469-A8FD-BC76-8134-3BC588ABBF88}"/>
                </a:ext>
              </a:extLst>
            </p:cNvPr>
            <p:cNvSpPr txBox="1"/>
            <p:nvPr/>
          </p:nvSpPr>
          <p:spPr>
            <a:xfrm>
              <a:off x="401779" y="3648375"/>
              <a:ext cx="3491345" cy="40011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altLang="zh-TW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By</a:t>
              </a:r>
              <a:r>
                <a: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李學員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5491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2A97C8-FB00-58C4-66EF-F251CF7AE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內容版面配置區 4" descr="一張含有 文字, 卡通, 表情符號, 螢幕擷取畫面 的圖片&#10;&#10;自動產生的描述">
            <a:extLst>
              <a:ext uri="{FF2B5EF4-FFF2-40B4-BE49-F238E27FC236}">
                <a16:creationId xmlns:a16="http://schemas.microsoft.com/office/drawing/2014/main" id="{CB20E941-063B-D6D8-3026-03F678B47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090" y="1825625"/>
            <a:ext cx="3845820" cy="435133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6F86BA3-947D-B963-4007-E640E4DE63FC}"/>
              </a:ext>
            </a:extLst>
          </p:cNvPr>
          <p:cNvSpPr txBox="1"/>
          <p:nvPr/>
        </p:nvSpPr>
        <p:spPr>
          <a:xfrm>
            <a:off x="5407378" y="3646340"/>
            <a:ext cx="238195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By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王學員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9CF0A3DB-F165-4C64-249D-603128F0481F}"/>
              </a:ext>
            </a:extLst>
          </p:cNvPr>
          <p:cNvGrpSpPr/>
          <p:nvPr/>
        </p:nvGrpSpPr>
        <p:grpSpPr>
          <a:xfrm>
            <a:off x="224317" y="1825624"/>
            <a:ext cx="3846271" cy="4299776"/>
            <a:chOff x="224317" y="1825624"/>
            <a:chExt cx="3846271" cy="4299776"/>
          </a:xfrm>
        </p:grpSpPr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85D68788-6ED9-DCB1-EA33-E15235E00C4D}"/>
                </a:ext>
              </a:extLst>
            </p:cNvPr>
            <p:cNvSpPr/>
            <p:nvPr/>
          </p:nvSpPr>
          <p:spPr>
            <a:xfrm>
              <a:off x="285256" y="4882963"/>
              <a:ext cx="1224000" cy="1224000"/>
            </a:xfrm>
            <a:prstGeom prst="ellipse">
              <a:avLst/>
            </a:prstGeom>
            <a:solidFill>
              <a:srgbClr val="42E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626B19CD-5AF6-182C-94D3-631856503A78}"/>
                </a:ext>
              </a:extLst>
            </p:cNvPr>
            <p:cNvGrpSpPr/>
            <p:nvPr/>
          </p:nvGrpSpPr>
          <p:grpSpPr>
            <a:xfrm>
              <a:off x="224317" y="1825624"/>
              <a:ext cx="3846271" cy="4299776"/>
              <a:chOff x="224317" y="1825624"/>
              <a:chExt cx="3846271" cy="4299776"/>
            </a:xfrm>
          </p:grpSpPr>
          <p:grpSp>
            <p:nvGrpSpPr>
              <p:cNvPr id="3" name="群組 2">
                <a:extLst>
                  <a:ext uri="{FF2B5EF4-FFF2-40B4-BE49-F238E27FC236}">
                    <a16:creationId xmlns:a16="http://schemas.microsoft.com/office/drawing/2014/main" id="{6D3AFEA3-5736-E93A-C6E0-43ABC41F3794}"/>
                  </a:ext>
                </a:extLst>
              </p:cNvPr>
              <p:cNvGrpSpPr/>
              <p:nvPr/>
            </p:nvGrpSpPr>
            <p:grpSpPr>
              <a:xfrm>
                <a:off x="224317" y="1825624"/>
                <a:ext cx="3846271" cy="2597299"/>
                <a:chOff x="224317" y="1825624"/>
                <a:chExt cx="3846271" cy="2597299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3BE20DEA-FB46-6754-86F8-689A502C7716}"/>
                    </a:ext>
                  </a:extLst>
                </p:cNvPr>
                <p:cNvSpPr/>
                <p:nvPr/>
              </p:nvSpPr>
              <p:spPr>
                <a:xfrm>
                  <a:off x="224317" y="1825624"/>
                  <a:ext cx="3846271" cy="2403475"/>
                </a:xfrm>
                <a:prstGeom prst="rect">
                  <a:avLst/>
                </a:prstGeom>
                <a:solidFill>
                  <a:srgbClr val="42EFFF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FD9780DF-6A1B-1A76-2AFC-EA248E30B354}"/>
                    </a:ext>
                  </a:extLst>
                </p:cNvPr>
                <p:cNvSpPr/>
                <p:nvPr/>
              </p:nvSpPr>
              <p:spPr>
                <a:xfrm rot="19707814">
                  <a:off x="823131" y="3634172"/>
                  <a:ext cx="1168452" cy="788751"/>
                </a:xfrm>
                <a:prstGeom prst="rect">
                  <a:avLst/>
                </a:prstGeom>
                <a:solidFill>
                  <a:srgbClr val="42EFFF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grpSp>
              <p:nvGrpSpPr>
                <p:cNvPr id="8" name="群組 7">
                  <a:extLst>
                    <a:ext uri="{FF2B5EF4-FFF2-40B4-BE49-F238E27FC236}">
                      <a16:creationId xmlns:a16="http://schemas.microsoft.com/office/drawing/2014/main" id="{446C4B97-6FE4-015D-EEB6-DF3F753FF27D}"/>
                    </a:ext>
                  </a:extLst>
                </p:cNvPr>
                <p:cNvGrpSpPr/>
                <p:nvPr/>
              </p:nvGrpSpPr>
              <p:grpSpPr>
                <a:xfrm>
                  <a:off x="401779" y="2067791"/>
                  <a:ext cx="3491345" cy="2115724"/>
                  <a:chOff x="401779" y="2067791"/>
                  <a:chExt cx="3491345" cy="2115724"/>
                </a:xfrm>
              </p:grpSpPr>
              <p:sp>
                <p:nvSpPr>
                  <p:cNvPr id="11" name="矩形: 圓角 10">
                    <a:extLst>
                      <a:ext uri="{FF2B5EF4-FFF2-40B4-BE49-F238E27FC236}">
                        <a16:creationId xmlns:a16="http://schemas.microsoft.com/office/drawing/2014/main" id="{72DD57AD-C22C-56EE-4C26-7881514CDB4B}"/>
                      </a:ext>
                    </a:extLst>
                  </p:cNvPr>
                  <p:cNvSpPr/>
                  <p:nvPr/>
                </p:nvSpPr>
                <p:spPr>
                  <a:xfrm>
                    <a:off x="401779" y="2067791"/>
                    <a:ext cx="3491345" cy="1978659"/>
                  </a:xfrm>
                  <a:prstGeom prst="roundRect">
                    <a:avLst>
                      <a:gd name="adj" fmla="val 3538"/>
                    </a:avLst>
                  </a:prstGeom>
                  <a:solidFill>
                    <a:srgbClr val="FFFFF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2" name="矩形 11">
                    <a:extLst>
                      <a:ext uri="{FF2B5EF4-FFF2-40B4-BE49-F238E27FC236}">
                        <a16:creationId xmlns:a16="http://schemas.microsoft.com/office/drawing/2014/main" id="{E3630A69-0CAB-3134-7959-8D638457BDE1}"/>
                      </a:ext>
                    </a:extLst>
                  </p:cNvPr>
                  <p:cNvSpPr/>
                  <p:nvPr/>
                </p:nvSpPr>
                <p:spPr>
                  <a:xfrm rot="19707814">
                    <a:off x="930463" y="3577022"/>
                    <a:ext cx="898456" cy="606493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</p:grpSp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E2EE9A08-77AD-4385-7545-66B2D66F15A4}"/>
                    </a:ext>
                  </a:extLst>
                </p:cNvPr>
                <p:cNvSpPr/>
                <p:nvPr/>
              </p:nvSpPr>
              <p:spPr>
                <a:xfrm>
                  <a:off x="552450" y="4055745"/>
                  <a:ext cx="344806" cy="160020"/>
                </a:xfrm>
                <a:prstGeom prst="rect">
                  <a:avLst/>
                </a:prstGeom>
                <a:solidFill>
                  <a:srgbClr val="42EF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64BF3A93-8195-E0EA-86FA-6A12BE88A7A7}"/>
                    </a:ext>
                  </a:extLst>
                </p:cNvPr>
                <p:cNvSpPr/>
                <p:nvPr/>
              </p:nvSpPr>
              <p:spPr>
                <a:xfrm>
                  <a:off x="1748778" y="4055745"/>
                  <a:ext cx="465069" cy="160020"/>
                </a:xfrm>
                <a:prstGeom prst="rect">
                  <a:avLst/>
                </a:prstGeom>
                <a:solidFill>
                  <a:srgbClr val="42EF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pic>
            <p:nvPicPr>
              <p:cNvPr id="13" name="Picture 14">
                <a:extLst>
                  <a:ext uri="{FF2B5EF4-FFF2-40B4-BE49-F238E27FC236}">
                    <a16:creationId xmlns:a16="http://schemas.microsoft.com/office/drawing/2014/main" id="{74F06F2A-F617-0174-B220-52894B0A9C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267256" y="4871487"/>
                <a:ext cx="1260000" cy="12539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2B3FDB6B-3EB4-C0A9-EB1C-D43B746E9B58}"/>
                  </a:ext>
                </a:extLst>
              </p:cNvPr>
              <p:cNvSpPr txBox="1"/>
              <p:nvPr/>
            </p:nvSpPr>
            <p:spPr>
              <a:xfrm>
                <a:off x="401779" y="2041859"/>
                <a:ext cx="3491345" cy="14791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TW" altLang="en-US" sz="32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含金量很高，彈藥花點時間消化</a:t>
                </a:r>
                <a:r>
                  <a:rPr lang="en-US" altLang="zh-TW" sz="32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^^</a:t>
                </a:r>
                <a:endParaRPr lang="zh-TW" altLang="en-US" sz="32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C083D937-A604-A733-710D-E568D7BF0661}"/>
                  </a:ext>
                </a:extLst>
              </p:cNvPr>
              <p:cNvSpPr txBox="1"/>
              <p:nvPr/>
            </p:nvSpPr>
            <p:spPr>
              <a:xfrm>
                <a:off x="401779" y="3648375"/>
                <a:ext cx="3491345" cy="400110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pPr algn="r"/>
                <a:r>
                  <a:rPr lang="en-US" altLang="zh-TW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By</a:t>
                </a:r>
                <a:r>
                  <a:rPr lang="zh-TW" altLang="en-US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王學員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0533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610B9A5B-498B-4B4F-706D-81C81658A1F7}"/>
              </a:ext>
            </a:extLst>
          </p:cNvPr>
          <p:cNvSpPr/>
          <p:nvPr/>
        </p:nvSpPr>
        <p:spPr>
          <a:xfrm>
            <a:off x="2088444" y="1253331"/>
            <a:ext cx="8387645" cy="4410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5" name="內容版面配置區 4" descr="一張含有 傢俱, 資料表, 設計 的圖片&#10;&#10;自動產生的描述">
            <a:extLst>
              <a:ext uri="{FF2B5EF4-FFF2-40B4-BE49-F238E27FC236}">
                <a16:creationId xmlns:a16="http://schemas.microsoft.com/office/drawing/2014/main" id="{2CE8AE48-6ECB-57A8-9D6E-55C376CC1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221" y="1253331"/>
            <a:ext cx="4320000" cy="432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3EF6889-D80E-C5A1-86A1-ABF1782D5E31}"/>
              </a:ext>
            </a:extLst>
          </p:cNvPr>
          <p:cNvSpPr txBox="1"/>
          <p:nvPr/>
        </p:nvSpPr>
        <p:spPr>
          <a:xfrm>
            <a:off x="2268333" y="1115336"/>
            <a:ext cx="3251211" cy="4410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文件報告自動化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表格數據應用情境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會議流程智能化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自定義虛擬助理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合規評估與分析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ESG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整合討論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1080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129</Words>
  <Application>Microsoft Office PowerPoint</Application>
  <PresentationFormat>寬螢幕</PresentationFormat>
  <Paragraphs>32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微軟正黑體</vt:lpstr>
      <vt:lpstr>Aptos</vt:lpstr>
      <vt:lpstr>Aptos Display</vt:lpstr>
      <vt:lpstr>Arial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Chung Chia Cheng</dc:creator>
  <cp:lastModifiedBy>Chung Chia Cheng</cp:lastModifiedBy>
  <cp:revision>27</cp:revision>
  <dcterms:created xsi:type="dcterms:W3CDTF">2024-06-21T01:51:21Z</dcterms:created>
  <dcterms:modified xsi:type="dcterms:W3CDTF">2024-07-11T18:16:17Z</dcterms:modified>
</cp:coreProperties>
</file>