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EAA4D-FBDE-5865-FAA3-DAB8CC9DD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42D3AA-D6BE-0928-D1D3-9A9D8874E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74E99F-6E4F-ED0F-2729-43F48074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ED4E-B3D2-484E-9655-02B3BEDF4277}" type="datetimeFigureOut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0F6817-3CFD-D493-3C37-E01A6346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6522F5-9192-7D00-6D4E-C0F41765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FD2-C5B8-4BBE-9B82-C53F4E70A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02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6780D9-8A63-A134-9F8C-1B82E3949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79025B-DB26-8697-F144-FF3BA7924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A74172-82E9-181D-538E-5CB2DD7D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ED4E-B3D2-484E-9655-02B3BEDF4277}" type="datetimeFigureOut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2F73A4-4A8F-8497-E553-F04CEE95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4D486D-E8F1-F448-A78D-70EA64A6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FD2-C5B8-4BBE-9B82-C53F4E70A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37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A61D022-4DAF-2402-7AB4-0621A0487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3CB4EC-56FA-0B2F-E392-6CB494355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971E7A-C3EB-5B8D-2D21-74CEC566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ED4E-B3D2-484E-9655-02B3BEDF4277}" type="datetimeFigureOut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03A4B6-4BD9-A5C4-67B5-9FDCADAF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BDE788-F29F-F9FB-2A0D-B0F9D3AE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FD2-C5B8-4BBE-9B82-C53F4E70A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88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C131A7-7725-9951-1AC5-F116B9BD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8348A3-A3A2-B297-7C34-F6C8A1470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731559-8A92-D699-7F74-913B3EC9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ED4E-B3D2-484E-9655-02B3BEDF4277}" type="datetimeFigureOut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15916B-0FAF-F726-788A-221B9699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369572-BAB9-4559-2099-A152AB12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FD2-C5B8-4BBE-9B82-C53F4E70A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30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B0CB52-DB7E-F89F-57C2-C5F79071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101180-25EE-4FB6-18C9-EFE6C2B88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2B5118-E83B-781B-5F12-6D31DC4D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ED4E-B3D2-484E-9655-02B3BEDF4277}" type="datetimeFigureOut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E9D439-D7A2-EEDD-1AD4-FB4FC20B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EFC336-266F-B6C7-7202-DC56DA35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FD2-C5B8-4BBE-9B82-C53F4E70A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D97EB4-95C3-4EB9-AD85-77BF3054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D8E991-53A4-F2EA-01CD-48C49D53D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728D1E-DB13-74BB-7727-657CAA155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A19BB9-8660-580C-F12B-A9E3F254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ED4E-B3D2-484E-9655-02B3BEDF4277}" type="datetimeFigureOut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B41005-1DD9-A61A-EEAA-583A033E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C4A7CC-0303-795D-BB19-6AA8FF6E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FD2-C5B8-4BBE-9B82-C53F4E70A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0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A046BB-76FD-1198-5D2E-8EC66761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A4F11E-5C53-6420-6A6E-22C4C9BA8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FFDB41-D8D1-FBE9-9594-3002B6000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7FDCFA8-D9EF-5273-F7A5-586AD1F1F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A3865A7-3E67-2D8B-74DB-FA79ACA47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92DA1F3-5E3F-92D6-C53E-C1FCFCF87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ED4E-B3D2-484E-9655-02B3BEDF4277}" type="datetimeFigureOut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0D0035F-3CE3-FF1B-6E0E-5ED23A26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AA581EF-7A7E-2139-4704-B17B0834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FD2-C5B8-4BBE-9B82-C53F4E70A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92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756568-4CF9-789D-C8D0-BB95AC9A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750016-DBC6-4955-6818-16D50011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ED4E-B3D2-484E-9655-02B3BEDF4277}" type="datetimeFigureOut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96D6AF3-75B5-F3B9-8707-88010128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512C0C6-9EA7-C0D4-4619-D06BC265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FD2-C5B8-4BBE-9B82-C53F4E70A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18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1354DE8-AB62-9997-603C-9893B14C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ED4E-B3D2-484E-9655-02B3BEDF4277}" type="datetimeFigureOut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88C24A5-1F70-DEB8-84D9-7D43E3CB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7D2403-9B9A-0110-F914-0F7D7E7BF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FD2-C5B8-4BBE-9B82-C53F4E70A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67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DDB17A-684C-758B-71FA-0DAF4C5C2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3F936E-51FD-8489-83CA-25E48C2E9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009569-1201-321C-D7D6-6161370E6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4F4AEC-E4D5-B0A3-B272-32FDAEDE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ED4E-B3D2-484E-9655-02B3BEDF4277}" type="datetimeFigureOut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35409A-E485-2D62-02EF-9CDDF24D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1F254A-96F0-6D2C-DF2E-559F01F8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FD2-C5B8-4BBE-9B82-C53F4E70A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23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9862EB-C197-97F0-6106-AC3078B0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5446485-7A12-E98D-9AB9-83200B98C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80A8F34-3FE3-83AF-2015-3280B8170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75B8E8-4C63-44E0-B079-B78F8B90A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ED4E-B3D2-484E-9655-02B3BEDF4277}" type="datetimeFigureOut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3C3552-A684-E7C5-14A6-E7BF11A9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135839-ADC6-4780-B243-EBE7D47F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FD2-C5B8-4BBE-9B82-C53F4E70A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40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7CAFECA-7204-E91D-ED98-2CA6FE5F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5CAD8D-54FA-47EA-A897-3C777C8C5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4345FD-2F5E-F8B4-617B-4D8F871BE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ED4E-B3D2-484E-9655-02B3BEDF4277}" type="datetimeFigureOut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96EC53-0CF5-65A4-619F-61ACCE8C2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FC7C1A-7402-C5A4-5D61-E423E8E2E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3CFD2-C5B8-4BBE-9B82-C53F4E70A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83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服裝, 人員, 耶誕樹, 平安夜 的圖片&#10;&#10;自動產生的描述">
            <a:extLst>
              <a:ext uri="{FF2B5EF4-FFF2-40B4-BE49-F238E27FC236}">
                <a16:creationId xmlns:a16="http://schemas.microsoft.com/office/drawing/2014/main" id="{AB92BD8F-1AC7-9B87-7345-0978E0604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D9A6BDB-DE9C-F142-96CA-D895942D55A4}"/>
              </a:ext>
            </a:extLst>
          </p:cNvPr>
          <p:cNvSpPr/>
          <p:nvPr/>
        </p:nvSpPr>
        <p:spPr>
          <a:xfrm>
            <a:off x="5787737" y="2088573"/>
            <a:ext cx="3241964" cy="476942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234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Jhong Jia Jheng</dc:creator>
  <cp:lastModifiedBy>Jhong Jia Jheng</cp:lastModifiedBy>
  <cp:revision>1</cp:revision>
  <dcterms:created xsi:type="dcterms:W3CDTF">2023-11-27T04:43:45Z</dcterms:created>
  <dcterms:modified xsi:type="dcterms:W3CDTF">2023-11-27T04:44:54Z</dcterms:modified>
</cp:coreProperties>
</file>