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1089cc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1089cc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1089cc93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1089cc93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1089cc93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1089cc9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1089cc9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1089cc9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1089cc93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1089cc93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1089cc93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1089cc93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1089cc93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1089cc93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1089cc9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1089cc9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1089cc9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1089cc9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1089cc9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1089cc9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1089cc9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1089cc9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1089cc9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1089cc9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1089cc9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1089cc9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089cc9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1089cc9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1089cc9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1089cc9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an.twcc.ai/@twsdocs/guide-hfs-zh#:~:text=%E5%9C%A8%20TWCC%20%E4%B8%8A%20HFS%20%E6%9C%83%E8%A2%AB%E5%90%8C%E6%99%82%E6%8E%9B%E8%BC%89%E5%88%B0%E6%89%80%E6%9C%89%20GPU%20%E7%AF%80%E9%BB%9E%E7%9A%84%E7%9B%B8%E5%90%8C%E7%9B%AE%E9%8C%84%E4%B8%8B%EF%BC%8C%E5%9B%A0%E6%AD%A4%EF%BC%8C%E7%95%B6%E4%BD%BF%E7%94%A8%E8%80%85%E9%80%8F%E9%81%8E%E6%AA%94%E6%A1%88%E5%82%B3%E8%BC%B8%E7%AF%80%E9%BB%9E%E5%B0%87%E6%AA%94%E6%A1%88%E4%B8%8A%E5%82%B3%E8%87%B3%20HFS,TWCC%20%E6%8F%90%E4%BE%9B%E7%9A%84%E9%96%8B%E7%99%BC%E5%9E%8B%E5%AE%B9%E5%99%A8%E6%9C%8D%E5%8B%99%E3%80%81%E4%BB%BB%E5%8B%99%E5%9E%8B%E5%AE%B9%E5%99%A8%E6%9C%8D%E5%8B%99%E5%8F%8A%20HPC%20%E9%AB%98%E9%80%9F%E9%81%8B%E7%AE%97%E4%BB%BB%E5%8B%99%E6%9C%8D%E5%8B%99%20%28%E7%B6%B2%E9%A0%81%E4%BB%8B%E9%9D%A2%E3%80%81%E5%91%BD%E4%BB%A4%E5%88%97%E4%BB%8B%E9%9D%A2%29%20%E5%AD%98%E5%8F%96%20HFS%20%E6%AA%94%E6%A1%88%E7%B3%BB%E7%B5%B1%E4%B8%AD%E7%9A%84%E5%85%A7%E5%AE%B9%E3%80%8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將檔案上傳到指定目錄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密碼 &gt; 輸入「Changing MTOP」&gt;點選「確認」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687" y="1152475"/>
            <a:ext cx="455263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將本地站台路徑切換至有 LJSpeech-1.1.tar.bz2 的目錄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721" y="1152475"/>
            <a:ext cx="453856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將遠端站台路徑切換至指定目錄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441" y="1152475"/>
            <a:ext cx="45271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 LJSpeech-1.1.tar.bz2 由本地站台拖曳至遠端站台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83" y="1152475"/>
            <a:ext cx="453344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完成將檔案上傳到指定目錄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356" y="1152475"/>
            <a:ext cx="453729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參考資源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HFS 高速儲存服務 - HackMD (twcc.ai)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開啟 FileZilla &gt; 開啟左上方「站台管理員」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903" y="1152475"/>
            <a:ext cx="454619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協定 &gt; 選擇「SFTP - SSH File Transfer Protocol」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093" y="1152475"/>
            <a:ext cx="453982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主機 &gt; 輸入「xdata1.twcc.ai」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772" y="1152475"/>
            <a:ext cx="45424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登入型式 &gt; 選擇「交談式」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509" y="1152475"/>
            <a:ext cx="454497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 &gt; 輸入「TWCC主機帳號」&gt; 點選「連線」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514" y="1152475"/>
            <a:ext cx="45309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密碼 &gt; 輸入「TWCC主機密碼」&gt;點選「確認」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450" y="1152475"/>
            <a:ext cx="45271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點選 &gt; 會員中心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344"/>
            <a:ext cx="8520599" cy="346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會員中心 &gt; 會員資訊 &gt; OTP認證碼顯示 &gt; 記住 6 位密碼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6309"/>
            <a:ext cx="8520599" cy="264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