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0764efa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0764efa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0764efa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0764efa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0764efa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0764efa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0764efa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0764efa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0764efab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0764efab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0764efab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0764efab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0f6e52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0f6e52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f6e524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f6e524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n.twcc.ai/@twccdocs/doc-ccs-main-zh/https%3A%2F%2Fman.twcc.ai%2F%40twccdocs%2Fguide-ccs-create-z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建立開發型容器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TWCC </a:t>
            </a:r>
            <a:r>
              <a:rPr lang="zh-TW"/>
              <a:t>服務 &gt; 所有服務 &gt; 運算 &gt; 開發型容器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612" y="1152475"/>
            <a:ext cx="517076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7" y="1152475"/>
            <a:ext cx="65436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搜尋名稱：NeMo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165225"/>
            <a:ext cx="7181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依照自身需求選擇型號 &gt; 檢閱建立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594" y="1152475"/>
            <a:ext cx="60608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點選剛建立之開發型容器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2050"/>
            <a:ext cx="8520600" cy="235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網路與連線 &gt; Jupyter &gt; 開啟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65" y="1017725"/>
            <a:ext cx="595785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參考資源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建立容器 - HackMD (twcc.ai)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