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7F846-57F9-4FA3-8907-9D8776944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E73CC76-D35C-48A1-93F9-705C7227C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F8F817-CBAB-43B6-B3FA-8694C4CD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28AA-F297-4746-8E31-CD59C9878FA8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726AB1-D8AE-4447-974E-71228881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6013AF-D538-4EE4-9769-8074EB07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2B80-C91B-468D-8F38-77E236797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31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395B7-F576-4881-BB37-AFFD2CCE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4E91AE-31A5-42CA-AE37-C75EDD0F1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CE3534-2693-42BB-B1E7-A4B19414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28AA-F297-4746-8E31-CD59C9878FA8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461C95-1E9E-4298-B15A-C4477CE1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DD169F-846B-4B71-9671-184E0B7F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2B80-C91B-468D-8F38-77E236797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94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60C252-24D7-443F-87CD-498D8F98E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924764-D6A5-4873-A2FF-455AD18BB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ADBAEF-1336-4DC2-960D-6EBF72A4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28AA-F297-4746-8E31-CD59C9878FA8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96CAC0-4336-49C6-A9E5-DCC73533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E91F5C-4261-44C3-A172-BAF14FDB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2B80-C91B-468D-8F38-77E236797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4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6D3FD9-7799-4E51-A353-E18F204A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2A4123-1227-4838-A58C-E91B75E23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DB2EDD-46F4-49EC-9EDE-F90BDC4E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28AA-F297-4746-8E31-CD59C9878FA8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87F5A3-A3DC-424C-8EFD-402BD8E9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5C9465-4B35-4D3A-96E6-7C94ACAA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2B80-C91B-468D-8F38-77E236797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44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0FFC1-2792-47DC-BD0B-BECDFB6C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E3A389-92DC-4E75-97B3-2E7EA09C7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2204A6-F981-4917-B5EE-78D38285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28AA-F297-4746-8E31-CD59C9878FA8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520205-0FC1-449B-9769-A00164CD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1A4A6A-F31A-4DB1-8EF4-8D7907DE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2B80-C91B-468D-8F38-77E236797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45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9CD6B6-62C6-48CF-BBEC-66F9627A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44FCE2-B845-4C7B-A2AD-D846F1B80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BE7172-79E5-4480-B656-5EE90FC62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D9451D-BE57-4443-8FB4-469327CC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28AA-F297-4746-8E31-CD59C9878FA8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B6684E-D3B3-44AF-8F38-904F1682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6714ED-12A6-406E-A8E7-7E06EF69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2B80-C91B-468D-8F38-77E236797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70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36D37F-79A9-4160-A303-40531428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A1B9DA-B6D9-42A8-9926-B4EAD0AD7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BF7C51-641E-44B0-8559-4044B81D3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7077BA-D5FC-4168-A4A0-70CFBDCA9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B2EA0C-C158-4A37-A1E9-A6F0A44E9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03F2D6B-C3F0-47E4-B1C4-D3108823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28AA-F297-4746-8E31-CD59C9878FA8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2388900-F192-4876-9D75-14806333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47355B-F403-483C-B7A5-3E2005EE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2B80-C91B-468D-8F38-77E236797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4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272754-9B91-4BF2-9236-912F2E0A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D8EF58B-11F9-4F46-B1A7-A835E737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28AA-F297-4746-8E31-CD59C9878FA8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7BC07D5-9E16-4735-957B-59ACA789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821F1D-D10E-4810-84AB-4AD14CD6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2B80-C91B-468D-8F38-77E236797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4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C5F5C6-CEBB-4BE0-8E4C-6FA7116A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28AA-F297-4746-8E31-CD59C9878FA8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1ED4C4-1DFA-4845-B71B-12B0E95E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E231A9-E21C-4442-B8E6-EA9E8E6C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2B80-C91B-468D-8F38-77E236797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8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DF3D0-11D9-40E6-A546-F2F84722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6D6222-CE95-46EF-90F5-75A2B2343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01E8B1-0775-4EBD-BB0A-951CA8702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ADF2D2-12B9-46CC-A947-C2C21EC2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28AA-F297-4746-8E31-CD59C9878FA8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16ACBB-3035-4C8A-A51C-3EF352A4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7EB10E-23B5-46E6-AA1E-155924B0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2B80-C91B-468D-8F38-77E236797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32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B2DA41-F22A-4E6D-BB91-FF4726F4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346C4F-5A6E-47B0-B69B-DF094E0E1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E6C44A-11C5-47EC-B137-9517A679B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EECAA0-31BE-4BAE-9E54-37CF61BE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28AA-F297-4746-8E31-CD59C9878FA8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14CA24-53E6-4455-83C7-9761CF1D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13D938-8CE6-4C38-A2D1-50A80905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2B80-C91B-468D-8F38-77E236797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46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9FB1D1-756B-4E50-90C2-9D93EA5D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4A41BA-A8AB-483C-80DB-970547094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E409B0-7916-49A3-A36E-3A5BA59FD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BD0828AA-F297-4746-8E31-CD59C9878FA8}" type="datetimeFigureOut">
              <a:rPr lang="zh-TW" altLang="en-US" smtClean="0"/>
              <a:pPr/>
              <a:t>2021/7/2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DF12FE-3455-47C8-83EC-2226CF58D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CF3C6B-43CA-45A8-9C27-D5E356B75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03A2B80-C91B-468D-8F38-77E236797D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35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hexschool.com/git/cfdbd310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F0BE2-F503-4DA1-AC13-8C1EA7FD9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教學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版本控制的工具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0ED71F-FD2A-444D-9A38-44BED6D61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2021/07/02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53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6FD43-B111-4BC8-AE48-39CC2269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版本更新結果：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90849F-1E11-44D0-B219-54681BA0D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25" r="30000" b="24849"/>
          <a:stretch/>
        </p:blipFill>
        <p:spPr>
          <a:xfrm>
            <a:off x="972671" y="2294964"/>
            <a:ext cx="9717741" cy="408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678B17-F7B2-4C79-A5AF-3DEDED51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2721"/>
                </a:solidFill>
                <a:effectLst/>
                <a:latin typeface="-apple-system"/>
              </a:rPr>
              <a:t>git pull - </a:t>
            </a:r>
            <a:r>
              <a:rPr lang="zh-TW" altLang="en-US" b="1" i="0" dirty="0">
                <a:solidFill>
                  <a:srgbClr val="002721"/>
                </a:solidFill>
                <a:effectLst/>
                <a:latin typeface="-apple-system"/>
              </a:rPr>
              <a:t>下載同步更新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6D76B9E-9E40-4D88-B6B3-AF9907D2D211}"/>
              </a:ext>
            </a:extLst>
          </p:cNvPr>
          <p:cNvSpPr txBox="1"/>
          <p:nvPr/>
        </p:nvSpPr>
        <p:spPr>
          <a:xfrm>
            <a:off x="1004047" y="2644589"/>
            <a:ext cx="103497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情境：</a:t>
            </a:r>
            <a:endParaRPr lang="en-US" altLang="zh-TW" sz="2800" dirty="0"/>
          </a:p>
          <a:p>
            <a:r>
              <a:rPr lang="zh-TW" altLang="en-US" sz="2800" dirty="0"/>
              <a:t>你已經</a:t>
            </a:r>
            <a:r>
              <a:rPr lang="en-US" altLang="zh-TW" sz="2800" dirty="0"/>
              <a:t>git clone AI_Group2</a:t>
            </a:r>
            <a:r>
              <a:rPr lang="zh-TW" altLang="en-US" sz="2800" dirty="0"/>
              <a:t>了</a:t>
            </a:r>
            <a:endParaRPr lang="en-US" altLang="zh-TW" sz="2800" dirty="0"/>
          </a:p>
          <a:p>
            <a:r>
              <a:rPr lang="zh-TW" altLang="en-US" sz="2800" dirty="0"/>
              <a:t>當湯湯今天更新版本需要組員下載來看，就需要用到</a:t>
            </a:r>
            <a:r>
              <a:rPr lang="en-US" altLang="zh-TW" sz="2800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160255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F3CB008-5172-4317-A04B-720410ABE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324" y="251085"/>
            <a:ext cx="9347827" cy="580816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944BD1F-FF94-4825-92C7-4EA8267DCBDF}"/>
              </a:ext>
            </a:extLst>
          </p:cNvPr>
          <p:cNvSpPr txBox="1"/>
          <p:nvPr/>
        </p:nvSpPr>
        <p:spPr>
          <a:xfrm>
            <a:off x="2402541" y="605925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參考連結：</a:t>
            </a:r>
            <a:r>
              <a:rPr lang="zh-TW" altLang="en-US" dirty="0">
                <a:hlinkClick r:id="rId3"/>
              </a:rPr>
              <a:t>https://w3c.hexschool.com/git/cfdbd310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27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3BCB2-635B-4564-B3F5-EB5BE8D8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專案邀請</a:t>
            </a:r>
            <a:r>
              <a:rPr lang="en-US" altLang="zh-TW" dirty="0"/>
              <a:t>(</a:t>
            </a:r>
            <a:r>
              <a:rPr lang="zh-TW" altLang="en-US" dirty="0"/>
              <a:t>私人專案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79CAD8-B29A-4644-8AD0-F1384C2C7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76" y="2010521"/>
            <a:ext cx="4233697" cy="432098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E27149B-A23F-45D1-BCCD-069F489F48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01" t="23220" r="35146" b="10212"/>
          <a:stretch/>
        </p:blipFill>
        <p:spPr>
          <a:xfrm>
            <a:off x="6891504" y="2010521"/>
            <a:ext cx="3722817" cy="441969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98D248A-58A6-47EB-9922-8A78770F6983}"/>
              </a:ext>
            </a:extLst>
          </p:cNvPr>
          <p:cNvSpPr txBox="1"/>
          <p:nvPr/>
        </p:nvSpPr>
        <p:spPr>
          <a:xfrm>
            <a:off x="416858" y="1634750"/>
            <a:ext cx="359036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到</a:t>
            </a:r>
            <a:r>
              <a:rPr lang="en-US" altLang="zh-TW" dirty="0"/>
              <a:t>email</a:t>
            </a:r>
            <a:r>
              <a:rPr lang="zh-TW" altLang="en-US" dirty="0"/>
              <a:t>收信，點</a:t>
            </a:r>
            <a:r>
              <a:rPr lang="en-US" altLang="zh-TW" dirty="0"/>
              <a:t>View invitation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16B508C-0BE2-4E19-AFEA-192F48F40F14}"/>
              </a:ext>
            </a:extLst>
          </p:cNvPr>
          <p:cNvSpPr txBox="1"/>
          <p:nvPr/>
        </p:nvSpPr>
        <p:spPr>
          <a:xfrm>
            <a:off x="6891504" y="1342459"/>
            <a:ext cx="261108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2. </a:t>
            </a:r>
            <a:r>
              <a:rPr lang="zh-TW" altLang="en-US" dirty="0"/>
              <a:t>連到</a:t>
            </a:r>
            <a:r>
              <a:rPr lang="en-US" altLang="zh-TW" dirty="0" err="1"/>
              <a:t>github</a:t>
            </a:r>
            <a:r>
              <a:rPr lang="zh-TW" altLang="en-US" dirty="0"/>
              <a:t>接受邀請</a:t>
            </a:r>
          </a:p>
        </p:txBody>
      </p:sp>
    </p:spTree>
    <p:extLst>
      <p:ext uri="{BB962C8B-B14F-4D97-AF65-F5344CB8AC3E}">
        <p14:creationId xmlns:p14="http://schemas.microsoft.com/office/powerpoint/2010/main" val="292300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BE731-C722-4342-9A57-41E8BDBA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24292E"/>
                </a:solidFill>
                <a:effectLst/>
                <a:latin typeface="-apple-system"/>
              </a:rPr>
              <a:t>設定個人資訊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F2B683E-3CD5-4A53-908B-36C4D1002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11"/>
          <a:stretch/>
        </p:blipFill>
        <p:spPr>
          <a:xfrm>
            <a:off x="838200" y="2097460"/>
            <a:ext cx="7096125" cy="42767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9C902AE-2BEE-41FB-9922-21A4714902FD}"/>
              </a:ext>
            </a:extLst>
          </p:cNvPr>
          <p:cNvSpPr/>
          <p:nvPr/>
        </p:nvSpPr>
        <p:spPr>
          <a:xfrm>
            <a:off x="3576918" y="2770094"/>
            <a:ext cx="1120588" cy="2510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2F504D-F06A-49BD-82CB-D8275312E70F}"/>
              </a:ext>
            </a:extLst>
          </p:cNvPr>
          <p:cNvSpPr/>
          <p:nvPr/>
        </p:nvSpPr>
        <p:spPr>
          <a:xfrm>
            <a:off x="3657600" y="3223791"/>
            <a:ext cx="1721224" cy="2510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BE4001D-83D0-4C45-AB24-232FC2365BF3}"/>
              </a:ext>
            </a:extLst>
          </p:cNvPr>
          <p:cNvGrpSpPr/>
          <p:nvPr/>
        </p:nvGrpSpPr>
        <p:grpSpPr>
          <a:xfrm>
            <a:off x="4697506" y="2710934"/>
            <a:ext cx="2896720" cy="369332"/>
            <a:chOff x="4697506" y="2710934"/>
            <a:chExt cx="2896720" cy="369332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0C80B4D-C113-4B40-A8CC-73EFA7C41D56}"/>
                </a:ext>
              </a:extLst>
            </p:cNvPr>
            <p:cNvSpPr txBox="1"/>
            <p:nvPr/>
          </p:nvSpPr>
          <p:spPr>
            <a:xfrm>
              <a:off x="5137897" y="2710934"/>
              <a:ext cx="2456329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User.name </a:t>
              </a:r>
              <a:r>
                <a:rPr lang="zh-TW" altLang="en-US" dirty="0"/>
                <a:t>使用者名稱</a:t>
              </a: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D7CAA63A-903E-4165-8758-6A7841C5724D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4697506" y="2895600"/>
              <a:ext cx="44039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7BF2601-B505-49A2-941A-CDD109ACB79D}"/>
              </a:ext>
            </a:extLst>
          </p:cNvPr>
          <p:cNvGrpSpPr/>
          <p:nvPr/>
        </p:nvGrpSpPr>
        <p:grpSpPr>
          <a:xfrm>
            <a:off x="5396753" y="3152981"/>
            <a:ext cx="2896720" cy="369332"/>
            <a:chOff x="5244353" y="3000581"/>
            <a:chExt cx="2896720" cy="369332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F953392-35D8-4D96-850F-5F7ED9D95E2C}"/>
                </a:ext>
              </a:extLst>
            </p:cNvPr>
            <p:cNvSpPr txBox="1"/>
            <p:nvPr/>
          </p:nvSpPr>
          <p:spPr>
            <a:xfrm>
              <a:off x="5684744" y="3000581"/>
              <a:ext cx="2456329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User.email</a:t>
              </a:r>
              <a:r>
                <a:rPr lang="en-US" altLang="zh-TW" dirty="0"/>
                <a:t> </a:t>
              </a:r>
              <a:r>
                <a:rPr lang="zh-TW" altLang="en-US" dirty="0"/>
                <a:t>使用者</a:t>
              </a:r>
              <a:r>
                <a:rPr lang="en-US" altLang="zh-TW" dirty="0"/>
                <a:t>email</a:t>
              </a:r>
              <a:endParaRPr lang="zh-TW" altLang="en-US" dirty="0"/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7E3089F2-E78E-4D67-8D2C-6B950097CF7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5244353" y="3185247"/>
              <a:ext cx="44039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240454F-1EF7-4A48-8DD0-0756453AD7C5}"/>
              </a:ext>
            </a:extLst>
          </p:cNvPr>
          <p:cNvSpPr txBox="1"/>
          <p:nvPr/>
        </p:nvSpPr>
        <p:spPr>
          <a:xfrm>
            <a:off x="8293473" y="5342964"/>
            <a:ext cx="3305735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**</a:t>
            </a:r>
            <a:r>
              <a:rPr lang="zh-TW" altLang="en-US" dirty="0"/>
              <a:t>此步驟只需做一次，</a:t>
            </a:r>
            <a:endParaRPr lang="en-US" altLang="zh-TW" dirty="0"/>
          </a:p>
          <a:p>
            <a:r>
              <a:rPr lang="zh-TW" altLang="en-US" dirty="0"/>
              <a:t>以後都不用，除非換帳號。**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E0B8C8A-BCCA-45C1-867E-0305EC4A0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82" t="7187" r="5447" b="6173"/>
          <a:stretch/>
        </p:blipFill>
        <p:spPr>
          <a:xfrm>
            <a:off x="8997203" y="2264567"/>
            <a:ext cx="1941278" cy="191844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ECAF866-99B1-44D7-B201-539986CECDE0}"/>
              </a:ext>
            </a:extLst>
          </p:cNvPr>
          <p:cNvSpPr txBox="1"/>
          <p:nvPr/>
        </p:nvSpPr>
        <p:spPr>
          <a:xfrm>
            <a:off x="9111644" y="4235822"/>
            <a:ext cx="16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Git bash</a:t>
            </a:r>
          </a:p>
        </p:txBody>
      </p:sp>
    </p:spTree>
    <p:extLst>
      <p:ext uri="{BB962C8B-B14F-4D97-AF65-F5344CB8AC3E}">
        <p14:creationId xmlns:p14="http://schemas.microsoft.com/office/powerpoint/2010/main" val="347529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92925C-75E2-4AFB-B329-7D7AA851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24292E"/>
                </a:solidFill>
                <a:effectLst/>
                <a:latin typeface="-apple-system"/>
              </a:rPr>
              <a:t>查詢設定成功</a:t>
            </a:r>
            <a:r>
              <a:rPr lang="en-US" altLang="zh-TW" b="1" i="0" dirty="0">
                <a:solidFill>
                  <a:srgbClr val="24292E"/>
                </a:solidFill>
                <a:effectLst/>
                <a:latin typeface="-apple-system"/>
              </a:rPr>
              <a:t> git config --list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36C9CC4-68BD-4BCF-90A0-36B1954CD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4708"/>
            <a:ext cx="7534835" cy="4541129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2B791748-5947-4C89-87C8-D2DFADC6C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6448" y="5331006"/>
            <a:ext cx="2752164" cy="92333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輸入後介面就會顯示列表，如</a:t>
            </a:r>
            <a:r>
              <a:rPr lang="zh-TW" altLang="en-US" sz="2000" dirty="0">
                <a:solidFill>
                  <a:srgbClr val="24292E"/>
                </a:solidFill>
                <a:ea typeface="-apple-system"/>
              </a:rPr>
              <a:t>左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圖，若要離開則按鍵盤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Arial Unicode MS"/>
                <a:ea typeface="SFMono-Regular"/>
              </a:rPr>
              <a:t>q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離開即可。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87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71F68E-BB3E-45FB-BA12-4B6C0D2D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專案載點複製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A6C192E-C439-43AA-973D-6E8F6C2C7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0" r="-808" b="4314"/>
          <a:stretch/>
        </p:blipFill>
        <p:spPr>
          <a:xfrm>
            <a:off x="1084728" y="1846729"/>
            <a:ext cx="9231071" cy="4733365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FB7D21B6-44BC-4C63-94C7-6535259C7137}"/>
              </a:ext>
            </a:extLst>
          </p:cNvPr>
          <p:cNvGrpSpPr/>
          <p:nvPr/>
        </p:nvGrpSpPr>
        <p:grpSpPr>
          <a:xfrm>
            <a:off x="6929718" y="4087906"/>
            <a:ext cx="3164541" cy="385483"/>
            <a:chOff x="6929718" y="4087906"/>
            <a:chExt cx="3164541" cy="385483"/>
          </a:xfrm>
        </p:grpSpPr>
        <p:sp>
          <p:nvSpPr>
            <p:cNvPr id="5" name="流程圖: 接點 4">
              <a:extLst>
                <a:ext uri="{FF2B5EF4-FFF2-40B4-BE49-F238E27FC236}">
                  <a16:creationId xmlns:a16="http://schemas.microsoft.com/office/drawing/2014/main" id="{B1B54DB0-6C04-47BE-AB0E-9CA91C3E772D}"/>
                </a:ext>
              </a:extLst>
            </p:cNvPr>
            <p:cNvSpPr/>
            <p:nvPr/>
          </p:nvSpPr>
          <p:spPr>
            <a:xfrm>
              <a:off x="6929718" y="4087906"/>
              <a:ext cx="403411" cy="385483"/>
            </a:xfrm>
            <a:prstGeom prst="flowChartConnector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F28DCAC-6853-4235-BF08-93FB6C4E3AA9}"/>
                </a:ext>
              </a:extLst>
            </p:cNvPr>
            <p:cNvSpPr txBox="1"/>
            <p:nvPr/>
          </p:nvSpPr>
          <p:spPr>
            <a:xfrm>
              <a:off x="8013159" y="4095981"/>
              <a:ext cx="2081100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複製此專案的連結</a:t>
              </a: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B3D27710-AB27-4035-8DBA-056A4C8CB0A2}"/>
                </a:ext>
              </a:extLst>
            </p:cNvPr>
            <p:cNvCxnSpPr>
              <a:stCxn id="5" idx="6"/>
              <a:endCxn id="6" idx="1"/>
            </p:cNvCxnSpPr>
            <p:nvPr/>
          </p:nvCxnSpPr>
          <p:spPr>
            <a:xfrm flipV="1">
              <a:off x="7333129" y="4280647"/>
              <a:ext cx="680030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072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FDA92-0A37-44E0-A170-6623FF0E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將專案從</a:t>
            </a:r>
            <a:r>
              <a:rPr lang="en-US" altLang="zh-TW" dirty="0" err="1"/>
              <a:t>github</a:t>
            </a:r>
            <a:r>
              <a:rPr lang="zh-TW" altLang="en-US" dirty="0"/>
              <a:t>拉到本地端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BB038C-25CA-4F10-AF69-93A15E99B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3672"/>
            <a:ext cx="7337612" cy="442226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08C1A33-F240-44CF-8708-4E4CAC13AA0D}"/>
              </a:ext>
            </a:extLst>
          </p:cNvPr>
          <p:cNvSpPr txBox="1"/>
          <p:nvPr/>
        </p:nvSpPr>
        <p:spPr>
          <a:xfrm>
            <a:off x="8597156" y="2424951"/>
            <a:ext cx="228599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git clone</a:t>
            </a:r>
            <a:r>
              <a:rPr lang="zh-TW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zh-TW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url</a:t>
            </a:r>
            <a:r>
              <a:rPr lang="en-US" altLang="zh-TW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885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EED8D3-C29B-42A7-BFA8-281E9DAF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專案確認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405106-6C61-477F-8A3B-A3D4645EF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567"/>
          <a:stretch/>
        </p:blipFill>
        <p:spPr>
          <a:xfrm>
            <a:off x="997642" y="2088776"/>
            <a:ext cx="10196716" cy="229496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1AD38CA-7E8B-4BDD-AF02-CC8CE30232F7}"/>
              </a:ext>
            </a:extLst>
          </p:cNvPr>
          <p:cNvSpPr txBox="1"/>
          <p:nvPr/>
        </p:nvSpPr>
        <p:spPr>
          <a:xfrm>
            <a:off x="997642" y="4966447"/>
            <a:ext cx="3567953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 </a:t>
            </a:r>
            <a:r>
              <a:rPr lang="zh-TW" altLang="en-US" sz="2400" dirty="0"/>
              <a:t>變更路徑到此專案底下</a:t>
            </a:r>
            <a:endParaRPr lang="en-US" altLang="zh-TW" sz="2400" dirty="0"/>
          </a:p>
          <a:p>
            <a:r>
              <a:rPr lang="en-US" altLang="zh-TW" sz="2400" dirty="0"/>
              <a:t>2. </a:t>
            </a:r>
            <a:r>
              <a:rPr lang="zh-TW" altLang="en-US" sz="2400" dirty="0"/>
              <a:t>使用</a:t>
            </a:r>
            <a:r>
              <a:rPr lang="en-US" altLang="zh-TW" sz="2400" dirty="0" err="1"/>
              <a:t>dir</a:t>
            </a:r>
            <a:r>
              <a:rPr lang="en-US" altLang="zh-TW" sz="2400" dirty="0"/>
              <a:t> </a:t>
            </a:r>
            <a:r>
              <a:rPr lang="zh-TW" altLang="en-US" sz="2400" dirty="0"/>
              <a:t>查看檔案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01E0EF-8831-454E-BBFB-CBA6281D6AF8}"/>
              </a:ext>
            </a:extLst>
          </p:cNvPr>
          <p:cNvSpPr txBox="1"/>
          <p:nvPr/>
        </p:nvSpPr>
        <p:spPr>
          <a:xfrm>
            <a:off x="5237948" y="4966447"/>
            <a:ext cx="2848217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**注意**</a:t>
            </a:r>
            <a:endParaRPr lang="en-US" altLang="zh-TW" sz="2400" dirty="0"/>
          </a:p>
          <a:p>
            <a:r>
              <a:rPr lang="zh-TW" altLang="en-US" sz="2400" dirty="0"/>
              <a:t>路徑需使用 </a:t>
            </a:r>
            <a:r>
              <a:rPr lang="en-US" altLang="zh-TW" sz="2400" dirty="0">
                <a:solidFill>
                  <a:srgbClr val="FF0000"/>
                </a:solidFill>
              </a:rPr>
              <a:t>\</a:t>
            </a:r>
            <a:r>
              <a:rPr lang="zh-TW" altLang="en-US" sz="2400" dirty="0"/>
              <a:t> </a:t>
            </a:r>
            <a:r>
              <a:rPr lang="en-US" altLang="zh-TW" sz="2400" dirty="0"/>
              <a:t>or </a:t>
            </a:r>
            <a:r>
              <a:rPr lang="en-US" altLang="zh-TW" sz="2400" dirty="0">
                <a:solidFill>
                  <a:srgbClr val="FF0000"/>
                </a:solidFill>
              </a:rPr>
              <a:t>//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22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CED187-6F34-49DD-9BE7-34A9BE48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4292E"/>
                </a:solidFill>
                <a:effectLst/>
                <a:latin typeface="-apple-system"/>
              </a:rPr>
              <a:t>將檔案加入到索引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69D857-1FF3-45F0-912E-B91590025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110" b="7189"/>
          <a:stretch/>
        </p:blipFill>
        <p:spPr>
          <a:xfrm>
            <a:off x="771666" y="1857094"/>
            <a:ext cx="3325117" cy="497541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547040F-3EA1-49EE-B0AB-8701833EAF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271"/>
          <a:stretch/>
        </p:blipFill>
        <p:spPr>
          <a:xfrm>
            <a:off x="4257675" y="1857094"/>
            <a:ext cx="7096125" cy="2547377"/>
          </a:xfrm>
          <a:prstGeom prst="rect">
            <a:avLst/>
          </a:prstGeom>
        </p:spPr>
      </p:pic>
      <p:sp>
        <p:nvSpPr>
          <p:cNvPr id="7" name="流程圖: 接點 6">
            <a:extLst>
              <a:ext uri="{FF2B5EF4-FFF2-40B4-BE49-F238E27FC236}">
                <a16:creationId xmlns:a16="http://schemas.microsoft.com/office/drawing/2014/main" id="{05837386-CAFC-4229-AA4B-E6B7F3401274}"/>
              </a:ext>
            </a:extLst>
          </p:cNvPr>
          <p:cNvSpPr/>
          <p:nvPr/>
        </p:nvSpPr>
        <p:spPr>
          <a:xfrm>
            <a:off x="2434225" y="2868706"/>
            <a:ext cx="963400" cy="977153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B6E61A2-E346-4ABB-A757-D07F95F417B7}"/>
              </a:ext>
            </a:extLst>
          </p:cNvPr>
          <p:cNvSpPr txBox="1"/>
          <p:nvPr/>
        </p:nvSpPr>
        <p:spPr>
          <a:xfrm>
            <a:off x="2175294" y="4344800"/>
            <a:ext cx="148126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新增一檔案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CB82D84-FEEF-469D-864A-2DF57CB43560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915925" y="3845859"/>
            <a:ext cx="0" cy="4989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012D7E-2AE7-411C-88C7-CBC370F16835}"/>
              </a:ext>
            </a:extLst>
          </p:cNvPr>
          <p:cNvSpPr txBox="1"/>
          <p:nvPr/>
        </p:nvSpPr>
        <p:spPr>
          <a:xfrm>
            <a:off x="4320989" y="4714132"/>
            <a:ext cx="3227294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[git add . ]:</a:t>
            </a:r>
            <a:r>
              <a:rPr lang="zh-TW" altLang="en-US" dirty="0"/>
              <a:t>變更專案狀態</a:t>
            </a:r>
            <a:endParaRPr lang="en-US" altLang="zh-TW" dirty="0"/>
          </a:p>
          <a:p>
            <a:r>
              <a:rPr lang="en-US" altLang="zh-TW" dirty="0"/>
              <a:t>[git status]:</a:t>
            </a:r>
            <a:r>
              <a:rPr lang="zh-TW" altLang="en-US" dirty="0"/>
              <a:t>查詢專案目前狀態</a:t>
            </a:r>
          </a:p>
        </p:txBody>
      </p:sp>
    </p:spTree>
    <p:extLst>
      <p:ext uri="{BB962C8B-B14F-4D97-AF65-F5344CB8AC3E}">
        <p14:creationId xmlns:p14="http://schemas.microsoft.com/office/powerpoint/2010/main" val="402477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BB9F23-84A5-4245-A790-9D46D9E0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提交版本，推送檔案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9A08805-64DC-492F-8906-9461A717DC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68" r="19095"/>
          <a:stretch/>
        </p:blipFill>
        <p:spPr>
          <a:xfrm>
            <a:off x="838200" y="2456329"/>
            <a:ext cx="6432177" cy="364863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7F21B71-7693-4B12-B6E2-ED09E72B321E}"/>
              </a:ext>
            </a:extLst>
          </p:cNvPr>
          <p:cNvSpPr txBox="1"/>
          <p:nvPr/>
        </p:nvSpPr>
        <p:spPr>
          <a:xfrm>
            <a:off x="7485530" y="3751729"/>
            <a:ext cx="426720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[git commit –m “</a:t>
            </a:r>
            <a:r>
              <a:rPr lang="zh-TW" altLang="en-US" dirty="0"/>
              <a:t>第一次提交</a:t>
            </a:r>
            <a:r>
              <a:rPr lang="en-US" altLang="zh-TW" dirty="0"/>
              <a:t>”]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中英皆可</a:t>
            </a:r>
            <a:endParaRPr lang="en-US" altLang="zh-TW" dirty="0"/>
          </a:p>
          <a:p>
            <a:r>
              <a:rPr lang="en-US" altLang="zh-TW" dirty="0"/>
              <a:t>[git push] : </a:t>
            </a:r>
            <a:r>
              <a:rPr lang="zh-TW" altLang="en-US" dirty="0"/>
              <a:t>推送至 </a:t>
            </a:r>
            <a:r>
              <a:rPr lang="en-US" altLang="zh-TW" dirty="0" err="1"/>
              <a:t>github</a:t>
            </a:r>
            <a:r>
              <a:rPr lang="zh-TW" altLang="en-US" dirty="0"/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82712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260</Words>
  <Application>Microsoft Office PowerPoint</Application>
  <PresentationFormat>寬螢幕</PresentationFormat>
  <Paragraphs>35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-apple-system</vt:lpstr>
      <vt:lpstr>Arial Unicode MS</vt:lpstr>
      <vt:lpstr>微軟正黑體</vt:lpstr>
      <vt:lpstr>Arial</vt:lpstr>
      <vt:lpstr>Calibri</vt:lpstr>
      <vt:lpstr>Lucida Console</vt:lpstr>
      <vt:lpstr>Office 佈景主題</vt:lpstr>
      <vt:lpstr>GIT 教學 (版本控制的工具)</vt:lpstr>
      <vt:lpstr>專案邀請(私人專案)</vt:lpstr>
      <vt:lpstr>設定個人資訊</vt:lpstr>
      <vt:lpstr>查詢設定成功 git config --list</vt:lpstr>
      <vt:lpstr>專案載點複製</vt:lpstr>
      <vt:lpstr>將專案從github拉到本地端</vt:lpstr>
      <vt:lpstr>專案確認</vt:lpstr>
      <vt:lpstr>將檔案加入到索引</vt:lpstr>
      <vt:lpstr>提交版本，推送檔案</vt:lpstr>
      <vt:lpstr>版本更新結果：</vt:lpstr>
      <vt:lpstr>git pull - 下載同步更新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湯 賴</dc:creator>
  <cp:lastModifiedBy>湯 賴</cp:lastModifiedBy>
  <cp:revision>12</cp:revision>
  <dcterms:created xsi:type="dcterms:W3CDTF">2021-07-01T16:50:31Z</dcterms:created>
  <dcterms:modified xsi:type="dcterms:W3CDTF">2021-07-02T07:14:57Z</dcterms:modified>
</cp:coreProperties>
</file>