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7" r:id="rId2"/>
    <p:sldId id="263" r:id="rId3"/>
    <p:sldId id="262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D4C5E-35C3-4ACE-B297-092A08013A23}" v="149" dt="2021-09-29T14:36:41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7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5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2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7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4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2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7722-D0C4-1B45-A20F-16B7BA4FB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6856" y="1204721"/>
            <a:ext cx="3609983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Triage Simulatie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36685-E7A6-4A41-8937-CDF8D966D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6857" y="2691638"/>
            <a:ext cx="3609983" cy="318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Studenten</a:t>
            </a:r>
            <a:r>
              <a:rPr lang="en-US"/>
              <a:t>:</a:t>
            </a:r>
          </a:p>
          <a:p>
            <a:pPr indent="-228600">
              <a:buFont typeface="System Font Regular"/>
              <a:buChar char="–"/>
            </a:pPr>
            <a:r>
              <a:rPr lang="en-US"/>
              <a:t>Guy</a:t>
            </a:r>
          </a:p>
          <a:p>
            <a:pPr indent="-228600">
              <a:buFont typeface="System Font Regular"/>
              <a:buChar char="–"/>
            </a:pPr>
            <a:r>
              <a:rPr lang="en-US"/>
              <a:t>Ruben</a:t>
            </a:r>
          </a:p>
          <a:p>
            <a:pPr indent="-228600">
              <a:buFont typeface="System Font Regular"/>
              <a:buChar char="–"/>
            </a:pPr>
            <a:r>
              <a:rPr lang="en-US"/>
              <a:t>Quinn</a:t>
            </a:r>
          </a:p>
          <a:p>
            <a:pPr indent="-228600">
              <a:buFont typeface="System Font Regular"/>
              <a:buChar char="–"/>
            </a:pPr>
            <a:r>
              <a:rPr lang="en-US"/>
              <a:t>Adam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F6011C-9DEA-6A46-9649-BBBB1AAA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35" y="1279455"/>
            <a:ext cx="6446788" cy="38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6FE58A6A-9DF8-41B4-B323-204548884E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563" b="3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74042-481E-9442-AB73-17917BE5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spc="-150"/>
              <a:t>Story in het kort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49E8-3EEC-E745-86DE-CBD0E2A6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377" y="3996267"/>
            <a:ext cx="6987645" cy="1388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9052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CB6A-EC22-0348-9CFB-5F322DBA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nl-NL"/>
              <a:t>Architectuur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6DC3-A443-114E-90CA-14443E4A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2200"/>
              <a:t>Medic(s)</a:t>
            </a:r>
          </a:p>
          <a:p>
            <a:pPr>
              <a:lnSpc>
                <a:spcPct val="90000"/>
              </a:lnSpc>
            </a:pPr>
            <a:r>
              <a:rPr lang="nl-NL" sz="2200"/>
              <a:t>Patient(s)</a:t>
            </a:r>
          </a:p>
          <a:p>
            <a:pPr>
              <a:lnSpc>
                <a:spcPct val="90000"/>
              </a:lnSpc>
            </a:pPr>
            <a:r>
              <a:rPr lang="nl-NL" sz="2200"/>
              <a:t>Medcamp(s)</a:t>
            </a:r>
          </a:p>
          <a:p>
            <a:pPr>
              <a:lnSpc>
                <a:spcPct val="90000"/>
              </a:lnSpc>
            </a:pPr>
            <a:endParaRPr lang="nl-NL" sz="220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096B0499-81EB-49F7-B588-12F169FD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814" y="1011765"/>
            <a:ext cx="4535340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1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BD7F-35E7-C347-970A-B8A53D2B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nl-NL" sz="3200"/>
              <a:t>Ontologie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EFAA39-98D9-4CD6-A9D8-12BB1CD4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8EC2F0A8-A420-48F8-B062-1CA8B4AB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70" y="742031"/>
            <a:ext cx="6301041" cy="51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9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3478-F68A-6B48-A854-BC1174A1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Gebruik van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D3E6-9709-3640-806F-2B0981A9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/>
              <a:t>Test test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A4943443-BEB2-43A5-A9F3-9E2A97AE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854" y="789234"/>
            <a:ext cx="5167097" cy="5005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398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1A92-FAC8-CA46-AEBE-F9A16DEA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Omgang met onzekerheid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9221-AAA3-7E46-84B9-2E23234A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/>
              <a:t>Test test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76BAA4CC-BFB4-4C4D-B079-BEEFB012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20" y="685799"/>
            <a:ext cx="5040416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Afbeelding 6" descr="Afbeelding met pijl&#10;&#10;Automatisch gegenereerde beschrijving">
            <a:extLst>
              <a:ext uri="{FF2B5EF4-FFF2-40B4-BE49-F238E27FC236}">
                <a16:creationId xmlns:a16="http://schemas.microsoft.com/office/drawing/2014/main" id="{449C98CB-EB11-44A5-8CC2-3DB3ACEDE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5897746" y="4370748"/>
            <a:ext cx="403256" cy="24066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3342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1FAA6D-0046-4A2F-8E6E-21A4842E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C40BE265-2C86-4913-B777-FB8B74ED7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09" t="9091"/>
          <a:stretch/>
        </p:blipFill>
        <p:spPr>
          <a:xfrm>
            <a:off x="20" y="10"/>
            <a:ext cx="4726526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E3E11F-3694-4A25-A6CA-2EC311F18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80D1B0BD-8DCD-47A1-96F6-2C225035A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24A95C9A-B923-432F-9745-6446EF8D5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CD1690-220A-4E9A-8B42-6231686EA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06DE5A7-D018-46AF-BDF7-6CDCC6C3F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43AE4CE0-B238-4049-B45D-71494D777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3BB59F37-4598-48D0-9D73-9F329F882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7017D10-4E71-48C1-AD3D-C35CFF6B3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D5EA6CC-320E-4952-AF54-24697E7F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8AE947FD-5039-485D-B8C4-761C15A95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6AB0D7-61F4-C747-A9E9-9DE22F3F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nl-NL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8EF-D3B9-5644-9996-8A326B5A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nl-NL"/>
              <a:t>Medic wandering</a:t>
            </a:r>
          </a:p>
          <a:p>
            <a:pPr>
              <a:buClr>
                <a:srgbClr val="8D1515"/>
              </a:buClr>
            </a:pPr>
            <a:r>
              <a:rPr lang="nl-NL">
                <a:ea typeface="+mn-lt"/>
                <a:cs typeface="+mn-lt"/>
              </a:rPr>
              <a:t>Medic inspecting</a:t>
            </a:r>
            <a:endParaRPr lang="nl-NL"/>
          </a:p>
          <a:p>
            <a:pPr>
              <a:buClr>
                <a:srgbClr val="8D1515"/>
              </a:buClr>
            </a:pPr>
            <a:r>
              <a:rPr lang="nl-NL">
                <a:ea typeface="+mn-lt"/>
                <a:cs typeface="+mn-lt"/>
              </a:rPr>
              <a:t>Medic pickingup</a:t>
            </a:r>
            <a:endParaRPr lang="nl-NL"/>
          </a:p>
          <a:p>
            <a:pPr>
              <a:buClr>
                <a:srgbClr val="8D1515"/>
              </a:buClr>
            </a:pPr>
            <a:r>
              <a:rPr lang="nl-NL">
                <a:ea typeface="+mn-lt"/>
                <a:cs typeface="+mn-lt"/>
              </a:rPr>
              <a:t>Medic (target) walking</a:t>
            </a:r>
          </a:p>
          <a:p>
            <a:pPr>
              <a:buClr>
                <a:srgbClr val="8D1515"/>
              </a:buClr>
            </a:pPr>
            <a:r>
              <a:rPr lang="nl-NL">
                <a:ea typeface="+mn-lt"/>
                <a:cs typeface="+mn-lt"/>
              </a:rPr>
              <a:t>Medic leaves</a:t>
            </a:r>
          </a:p>
          <a:p>
            <a:pPr>
              <a:buClr>
                <a:srgbClr val="1287C3"/>
              </a:buClr>
            </a:pPr>
            <a:endParaRPr lang="nl-NL"/>
          </a:p>
          <a:p>
            <a:pPr>
              <a:buClr>
                <a:srgbClr val="1287C3"/>
              </a:buClr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164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Breedbeeld</PresentationFormat>
  <Slides>7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Parallax</vt:lpstr>
      <vt:lpstr>De Triage Simulatie</vt:lpstr>
      <vt:lpstr>Story in het kort</vt:lpstr>
      <vt:lpstr>Architectuur</vt:lpstr>
      <vt:lpstr>Ontologie</vt:lpstr>
      <vt:lpstr>Gebruik van logica</vt:lpstr>
      <vt:lpstr>Omgang met onzekerheid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</cp:revision>
  <dcterms:created xsi:type="dcterms:W3CDTF">2021-09-29T13:20:28Z</dcterms:created>
  <dcterms:modified xsi:type="dcterms:W3CDTF">2021-09-29T17:08:14Z</dcterms:modified>
</cp:coreProperties>
</file>