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9/15/21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8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0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87722-D0C4-1B45-A20F-16B7BA4FB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endParaRPr lang="nl-NL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36685-E7A6-4A41-8937-CDF8D966D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endParaRPr lang="nl-N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F6011C-9DEA-6A46-9649-BBBB1AAA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46" y="1593838"/>
            <a:ext cx="6665571" cy="3933993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4042-481E-9442-AB73-17917BE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Verhaal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49E8-3EEC-E745-86DE-CBD0E2A6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</p:spTree>
    <p:extLst>
      <p:ext uri="{BB962C8B-B14F-4D97-AF65-F5344CB8AC3E}">
        <p14:creationId xmlns:p14="http://schemas.microsoft.com/office/powerpoint/2010/main" val="13949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CB6A-EC22-0348-9CFB-5F322DBA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6DC3-A443-114E-90CA-14443E4A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Doctor</a:t>
            </a:r>
          </a:p>
          <a:p>
            <a:r>
              <a:rPr lang="nl-NL" dirty="0"/>
              <a:t>Zombie</a:t>
            </a:r>
          </a:p>
          <a:p>
            <a:r>
              <a:rPr lang="nl-NL" dirty="0" err="1"/>
              <a:t>Hospital</a:t>
            </a:r>
            <a:endParaRPr lang="nl-NL" dirty="0"/>
          </a:p>
          <a:p>
            <a:r>
              <a:rPr lang="nl-NL" dirty="0"/>
              <a:t>Radio</a:t>
            </a:r>
          </a:p>
          <a:p>
            <a:r>
              <a:rPr lang="nl-NL" dirty="0"/>
              <a:t>Cure</a:t>
            </a:r>
          </a:p>
          <a:p>
            <a:r>
              <a:rPr lang="nl-NL" dirty="0"/>
              <a:t>Win</a:t>
            </a:r>
          </a:p>
          <a:p>
            <a:r>
              <a:rPr lang="nl-NL" dirty="0" err="1"/>
              <a:t>Lose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427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BD7F-35E7-C347-970A-B8A53D2B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453E-667C-BC40-8864-709B841F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249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3478-F68A-6B48-A854-BC1174A1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D3E6-9709-3640-806F-2B0981A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14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1A92-FAC8-CA46-AEBE-F9A16DEA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Omgang met onzekerheid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9221-AAA3-7E46-84B9-2E23234A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69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B0D7-61F4-C747-A9E9-9DE22F3F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8EF-D3B9-5644-9996-8A326B5A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576660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C34DBF"/>
      </a:accent1>
      <a:accent2>
        <a:srgbClr val="843BB1"/>
      </a:accent2>
      <a:accent3>
        <a:srgbClr val="644DC3"/>
      </a:accent3>
      <a:accent4>
        <a:srgbClr val="3B54B1"/>
      </a:accent4>
      <a:accent5>
        <a:srgbClr val="4D98C3"/>
      </a:accent5>
      <a:accent6>
        <a:srgbClr val="3BB1AC"/>
      </a:accent6>
      <a:hlink>
        <a:srgbClr val="3F7B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Seaford Display</vt:lpstr>
      <vt:lpstr>System Font Regular</vt:lpstr>
      <vt:lpstr>Tenorite</vt:lpstr>
      <vt:lpstr>MadridVTI</vt:lpstr>
      <vt:lpstr>PowerPoint Presentation</vt:lpstr>
      <vt:lpstr>Verhaal</vt:lpstr>
      <vt:lpstr>Architectuur</vt:lpstr>
      <vt:lpstr>Ontologie</vt:lpstr>
      <vt:lpstr>Gebruik van logica</vt:lpstr>
      <vt:lpstr>Omgang met onzekerheid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de Groot</dc:creator>
  <cp:lastModifiedBy>Quinn de Groot</cp:lastModifiedBy>
  <cp:revision>1</cp:revision>
  <dcterms:created xsi:type="dcterms:W3CDTF">2021-09-15T08:45:32Z</dcterms:created>
  <dcterms:modified xsi:type="dcterms:W3CDTF">2021-09-15T10:38:56Z</dcterms:modified>
</cp:coreProperties>
</file>