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8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AD1-5317-4A9F-87C2-4BA4DE94A26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D949-7651-4C56-8ACC-082F92F4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2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AD1-5317-4A9F-87C2-4BA4DE94A26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D949-7651-4C56-8ACC-082F92F4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5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AD1-5317-4A9F-87C2-4BA4DE94A26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D949-7651-4C56-8ACC-082F92F4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5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AD1-5317-4A9F-87C2-4BA4DE94A26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D949-7651-4C56-8ACC-082F92F4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3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AD1-5317-4A9F-87C2-4BA4DE94A26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D949-7651-4C56-8ACC-082F92F4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0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AD1-5317-4A9F-87C2-4BA4DE94A26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D949-7651-4C56-8ACC-082F92F4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2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AD1-5317-4A9F-87C2-4BA4DE94A26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D949-7651-4C56-8ACC-082F92F4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AD1-5317-4A9F-87C2-4BA4DE94A26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D949-7651-4C56-8ACC-082F92F4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7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AD1-5317-4A9F-87C2-4BA4DE94A26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D949-7651-4C56-8ACC-082F92F4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4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AD1-5317-4A9F-87C2-4BA4DE94A26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D949-7651-4C56-8ACC-082F92F4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0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AD1-5317-4A9F-87C2-4BA4DE94A26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D949-7651-4C56-8ACC-082F92F4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9AD1-5317-4A9F-87C2-4BA4DE94A26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D949-7651-4C56-8ACC-082F92F4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1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NIST_database" TargetMode="External"/><Relationship Id="rId2" Type="http://schemas.openxmlformats.org/officeDocument/2006/relationships/hyperlink" Target="https://github.com/AI-Junction/Image-Recognition/blob/master/Digits-Recognition/mnist-cnn-V3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hXp9AR3TgbxdynvL11nsi1vV6BMa0Nv6/view?usp=shar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5323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dirty="0"/>
              <a:t>Hand-written Digits Recognition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18170" y="777240"/>
            <a:ext cx="3634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ML Programming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1980" y="5764530"/>
            <a:ext cx="3634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AI-JUNCTION</a:t>
            </a:r>
          </a:p>
        </p:txBody>
      </p:sp>
    </p:spTree>
    <p:extLst>
      <p:ext uri="{BB962C8B-B14F-4D97-AF65-F5344CB8AC3E}">
        <p14:creationId xmlns:p14="http://schemas.microsoft.com/office/powerpoint/2010/main" val="158695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classification using Deep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625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Problem Statement</a:t>
            </a:r>
          </a:p>
          <a:p>
            <a:pPr lvl="1"/>
            <a:r>
              <a:rPr lang="en-US" sz="1800" dirty="0"/>
              <a:t>Classify images of handwritten digits</a:t>
            </a:r>
          </a:p>
          <a:p>
            <a:pPr lvl="1"/>
            <a:r>
              <a:rPr lang="en-US" sz="1800" dirty="0"/>
              <a:t>Multiclass Classification problem – 10 classes for the digits</a:t>
            </a:r>
          </a:p>
          <a:p>
            <a:pPr lvl="1"/>
            <a:r>
              <a:rPr lang="en-US" sz="1800" dirty="0"/>
              <a:t>Using Deep Neural Network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Logic</a:t>
            </a:r>
          </a:p>
          <a:p>
            <a:pPr lvl="1"/>
            <a:r>
              <a:rPr lang="en-US" sz="1800" dirty="0"/>
              <a:t>Understand the DNN architecture used in this program</a:t>
            </a:r>
          </a:p>
          <a:p>
            <a:pPr lvl="1"/>
            <a:r>
              <a:rPr lang="en-US" sz="1800" dirty="0"/>
              <a:t>Use of </a:t>
            </a:r>
            <a:r>
              <a:rPr lang="en-US" sz="1800" dirty="0" err="1"/>
              <a:t>Keras</a:t>
            </a:r>
            <a:r>
              <a:rPr lang="en-US" sz="1800" dirty="0"/>
              <a:t> for building the DNN</a:t>
            </a:r>
          </a:p>
          <a:p>
            <a:pPr lvl="1"/>
            <a:r>
              <a:rPr lang="en-US" sz="1800" dirty="0"/>
              <a:t>Loading the data, creating the train and test data sets	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8380" y="1829435"/>
            <a:ext cx="4762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Dataset</a:t>
            </a:r>
          </a:p>
          <a:p>
            <a:pPr lvl="1"/>
            <a:r>
              <a:rPr lang="en-US" sz="1800" dirty="0"/>
              <a:t>MNIST Dataset (https://en.wikipedia.org/wiki/MNIST_database)</a:t>
            </a:r>
          </a:p>
          <a:p>
            <a:pPr lvl="1"/>
            <a:r>
              <a:rPr lang="en-US" sz="1800" dirty="0"/>
              <a:t>60000 training images + 10000 test images</a:t>
            </a:r>
          </a:p>
          <a:p>
            <a:pPr lvl="1"/>
            <a:r>
              <a:rPr lang="en-US" sz="1800" dirty="0"/>
              <a:t>Another 28000 images for prediction</a:t>
            </a:r>
          </a:p>
          <a:p>
            <a:pPr lvl="1"/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Visualize</a:t>
            </a:r>
          </a:p>
          <a:p>
            <a:pPr lvl="1"/>
            <a:r>
              <a:rPr lang="en-US" sz="1800" dirty="0"/>
              <a:t>Look at individual images – use </a:t>
            </a:r>
            <a:r>
              <a:rPr lang="en-US" sz="1800" dirty="0" err="1"/>
              <a:t>matplotlib</a:t>
            </a:r>
            <a:endParaRPr lang="en-US" sz="1800" dirty="0"/>
          </a:p>
          <a:p>
            <a:pPr lvl="1"/>
            <a:r>
              <a:rPr lang="en-US" sz="1800" dirty="0"/>
              <a:t>Plot the actual images vs predicted classes</a:t>
            </a:r>
          </a:p>
          <a:p>
            <a:pPr lvl="1"/>
            <a:r>
              <a:rPr lang="en-US" sz="1800" dirty="0"/>
              <a:t>Visualize the weights between input layer and the hidden layer in the DNN</a:t>
            </a:r>
          </a:p>
        </p:txBody>
      </p:sp>
    </p:spTree>
    <p:extLst>
      <p:ext uri="{BB962C8B-B14F-4D97-AF65-F5344CB8AC3E}">
        <p14:creationId xmlns:p14="http://schemas.microsoft.com/office/powerpoint/2010/main" val="234647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4" y="1368942"/>
            <a:ext cx="8469449" cy="514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1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code: </a:t>
            </a:r>
            <a:r>
              <a:rPr lang="en-US" dirty="0">
                <a:hlinkClick r:id="rId2"/>
              </a:rPr>
              <a:t>https://github.com/AI-Junction/Image-Recognition/blob/master/Digits-Recognition/mnist-cnn-V3.py</a:t>
            </a:r>
            <a:endParaRPr lang="en-US" dirty="0"/>
          </a:p>
          <a:p>
            <a:endParaRPr lang="en-US" dirty="0"/>
          </a:p>
          <a:p>
            <a:r>
              <a:rPr lang="en-US" dirty="0"/>
              <a:t>MIST database: </a:t>
            </a:r>
            <a:r>
              <a:rPr lang="en-US" dirty="0">
                <a:hlinkClick r:id="rId3"/>
              </a:rPr>
              <a:t>https://en.wikipedia.org/wiki/MNIST_database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Test.csv: </a:t>
            </a:r>
            <a:r>
              <a:rPr lang="en-US" dirty="0">
                <a:hlinkClick r:id="rId4"/>
              </a:rPr>
              <a:t>https://drive.google.com/file/d/1hXp9AR3TgbxdynvL11nsi1vV6BMa0Nv6/view?usp=sharing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3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SGD (Stochastic Gradient Descent)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Stochastic Gradient Descent </a:t>
            </a:r>
            <a:r>
              <a:rPr lang="en-US" dirty="0"/>
              <a:t>takes a random instance in the training set at every step and</a:t>
            </a:r>
          </a:p>
          <a:p>
            <a:r>
              <a:rPr lang="en-US" dirty="0"/>
              <a:t>computes the gradients only on that single instance. </a:t>
            </a:r>
          </a:p>
          <a:p>
            <a:r>
              <a:rPr lang="en-US" dirty="0"/>
              <a:t>This makes the algorithm much faster due to little data to manipulate at every iteration. </a:t>
            </a:r>
          </a:p>
          <a:p>
            <a:r>
              <a:rPr lang="en-US" dirty="0"/>
              <a:t>It also makes it possible to train on huge training sets, since only one instance needs to be in memory at each iteration </a:t>
            </a:r>
          </a:p>
          <a:p>
            <a:r>
              <a:rPr lang="en-US" dirty="0"/>
              <a:t>This algorithm is much less regular than Batch due to its stochastic (i.e., random) nature, </a:t>
            </a:r>
          </a:p>
          <a:p>
            <a:r>
              <a:rPr lang="en-US" dirty="0"/>
              <a:t>Over time SGD adjusts the weights close to the minimum, but once it gets there it will continue to bounce around, never settling down</a:t>
            </a:r>
          </a:p>
        </p:txBody>
      </p:sp>
    </p:spTree>
    <p:extLst>
      <p:ext uri="{BB962C8B-B14F-4D97-AF65-F5344CB8AC3E}">
        <p14:creationId xmlns:p14="http://schemas.microsoft.com/office/powerpoint/2010/main" val="360793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246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Hand-written Digits Recognition</vt:lpstr>
      <vt:lpstr>Image classification using Deep Neural Network</vt:lpstr>
      <vt:lpstr>MNIST Dataset</vt:lpstr>
      <vt:lpstr>Useful Links</vt:lpstr>
      <vt:lpstr>A Word About SGD (Stochastic Gradient Descent)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Chandrakant Pattekar</dc:creator>
  <cp:lastModifiedBy>Chandrakant Pattekar</cp:lastModifiedBy>
  <cp:revision>9</cp:revision>
  <dcterms:created xsi:type="dcterms:W3CDTF">2018-06-02T05:49:22Z</dcterms:created>
  <dcterms:modified xsi:type="dcterms:W3CDTF">2018-06-02T13:20:13Z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pdateProcess">
    <vt:lpwstr>End</vt:lpwstr>
  </property>
  <property fmtid="{D5CDD505-2E9C-101B-9397-08002B2CF9AE}" pid="3" name="x">
    <vt:lpwstr>1</vt:lpwstr>
  </property>
  <property fmtid="{D5CDD505-2E9C-101B-9397-08002B2CF9AE}" pid="4" name="Pages">
    <vt:bool>true</vt:bool>
  </property>
  <property fmtid="{D5CDD505-2E9C-101B-9397-08002B2CF9AE}" pid="5" name="SecurityClass">
    <vt:lpwstr>Ericsson Internal</vt:lpwstr>
  </property>
  <property fmtid="{D5CDD505-2E9C-101B-9397-08002B2CF9AE}" pid="6" name="txtConfLabel">
    <vt:lpwstr>Ericsson Internal</vt:lpwstr>
  </property>
</Properties>
</file>