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7"/>
  </p:notesMasterIdLst>
  <p:handoutMasterIdLst>
    <p:handoutMasterId r:id="rId18"/>
  </p:handoutMasterIdLst>
  <p:sldIdLst>
    <p:sldId id="603" r:id="rId6"/>
    <p:sldId id="2464" r:id="rId7"/>
    <p:sldId id="2465" r:id="rId8"/>
    <p:sldId id="259" r:id="rId9"/>
    <p:sldId id="2510" r:id="rId10"/>
    <p:sldId id="2468" r:id="rId11"/>
    <p:sldId id="2511" r:id="rId12"/>
    <p:sldId id="2469" r:id="rId13"/>
    <p:sldId id="2512" r:id="rId14"/>
    <p:sldId id="582" r:id="rId15"/>
    <p:sldId id="2419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1D1D1A"/>
    <a:srgbClr val="595757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5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68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昇腾手撕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 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单卡版</a:t>
            </a:r>
            <a:r>
              <a:rPr lang="en-US" altLang="zh-CN" sz="2800" dirty="0"/>
              <a:t> MoE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单机八卡版 </a:t>
            </a:r>
            <a:r>
              <a:rPr lang="en-US" altLang="zh-CN" sz="2800" dirty="0"/>
              <a:t>MoE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Profiling</a:t>
            </a:r>
            <a:r>
              <a:rPr lang="zh-CN" altLang="en-US" sz="2800" dirty="0"/>
              <a:t> </a:t>
            </a:r>
            <a:r>
              <a:rPr lang="en-US" altLang="zh-CN" sz="2800" dirty="0"/>
              <a:t>MoE</a:t>
            </a:r>
            <a:r>
              <a:rPr lang="zh-CN" altLang="en-US" sz="2800" dirty="0"/>
              <a:t> 看计算 </a:t>
            </a:r>
            <a:r>
              <a:rPr lang="en-US" altLang="zh-CN" sz="2800" dirty="0"/>
              <a:t>&amp;</a:t>
            </a:r>
            <a:r>
              <a:rPr lang="zh-CN" altLang="en-US" sz="2800" dirty="0"/>
              <a:t> 通信耗时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9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9F5B1A-1220-035D-DF25-953DA3C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111979"/>
            <a:ext cx="8099125" cy="52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单卡版 </a:t>
            </a:r>
            <a:r>
              <a:rPr lang="en-US" altLang="zh-CN" sz="9600" b="1" dirty="0">
                <a:solidFill>
                  <a:schemeClr val="bg1"/>
                </a:solidFill>
              </a:rPr>
              <a:t>MoE</a:t>
            </a:r>
            <a:r>
              <a:rPr lang="zh-CN" altLang="en-US" sz="9600" b="1" dirty="0">
                <a:solidFill>
                  <a:schemeClr val="bg1"/>
                </a:solidFill>
              </a:rPr>
              <a:t> 实现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E106B-D1FA-46DB-79CC-B545576C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40CE0-98B1-56A4-94DE-AE50E839F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460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单机八卡版 </a:t>
            </a:r>
            <a:r>
              <a:rPr lang="en-US" altLang="zh-CN" sz="9600" b="1" dirty="0">
                <a:solidFill>
                  <a:schemeClr val="bg1"/>
                </a:solidFill>
              </a:rPr>
              <a:t>MoE</a:t>
            </a: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35BF5-9FB3-3FB8-342A-92F601BE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C72A6-2AC2-D7D9-24D4-AF38A2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75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Profiling</a:t>
            </a:r>
            <a:r>
              <a:rPr lang="zh-CN" altLang="en-US" sz="9600" b="1" dirty="0">
                <a:solidFill>
                  <a:schemeClr val="bg1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</a:t>
            </a:r>
          </a:p>
        </p:txBody>
      </p:sp>
    </p:spTree>
    <p:extLst>
      <p:ext uri="{BB962C8B-B14F-4D97-AF65-F5344CB8AC3E}">
        <p14:creationId xmlns:p14="http://schemas.microsoft.com/office/powerpoint/2010/main" val="12538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53A425-F185-D44A-DE1D-5F8364A4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F4854-312A-87C3-E779-A69081045A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6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30127</TotalTime>
  <Words>220</Words>
  <Application>Microsoft Macintosh PowerPoint</Application>
  <PresentationFormat>自定义</PresentationFormat>
  <Paragraphs>34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视频目录大纲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10065</cp:revision>
  <cp:lastPrinted>2023-09-08T09:14:01Z</cp:lastPrinted>
  <dcterms:created xsi:type="dcterms:W3CDTF">2020-08-28T08:44:19Z</dcterms:created>
  <dcterms:modified xsi:type="dcterms:W3CDTF">2025-03-08T04:55:33Z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