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5" r:id="rId3"/>
    <p:sldMasterId id="2147483658" r:id="rId4"/>
    <p:sldMasterId id="2147483660" r:id="rId5"/>
  </p:sldMasterIdLst>
  <p:notesMasterIdLst>
    <p:notesMasterId r:id="rId25"/>
  </p:notesMasterIdLst>
  <p:handoutMasterIdLst>
    <p:handoutMasterId r:id="rId26"/>
  </p:handoutMasterIdLst>
  <p:sldIdLst>
    <p:sldId id="603" r:id="rId6"/>
    <p:sldId id="2618" r:id="rId7"/>
    <p:sldId id="2500" r:id="rId8"/>
    <p:sldId id="16777052" r:id="rId9"/>
    <p:sldId id="16777053" r:id="rId10"/>
    <p:sldId id="16777054" r:id="rId11"/>
    <p:sldId id="16777058" r:id="rId12"/>
    <p:sldId id="16777072" r:id="rId13"/>
    <p:sldId id="16777073" r:id="rId14"/>
    <p:sldId id="16777074" r:id="rId15"/>
    <p:sldId id="16777075" r:id="rId16"/>
    <p:sldId id="16777076" r:id="rId17"/>
    <p:sldId id="16777077" r:id="rId18"/>
    <p:sldId id="16777078" r:id="rId19"/>
    <p:sldId id="16777079" r:id="rId20"/>
    <p:sldId id="2516" r:id="rId21"/>
    <p:sldId id="2515" r:id="rId22"/>
    <p:sldId id="582" r:id="rId23"/>
    <p:sldId id="2419" r:id="rId24"/>
  </p:sldIdLst>
  <p:sldSz cx="12196763"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0000"/>
    <a:srgbClr val="221815"/>
    <a:srgbClr val="66BA36"/>
    <a:srgbClr val="FFFF00"/>
    <a:srgbClr val="1D1D1A"/>
    <a:srgbClr val="595757"/>
    <a:srgbClr val="91A2BF"/>
    <a:srgbClr val="E4EBEA"/>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AB007FB-20FA-462C-9F89-5E3C4321FA56}" styleName="表样式 1 25">
    <a:wholeTbl>
      <a:tcTxStyle>
        <a:fontRef idx="none">
          <a:srgbClr val="000000"/>
        </a:fontRef>
      </a:tcTxStyle>
      <a:tcStyle>
        <a:tcBdr>
          <a:left>
            <a:ln w="9525" cmpd="sng">
              <a:solidFill>
                <a:schemeClr val="accent2"/>
              </a:solidFill>
              <a:prstDash val="solid"/>
            </a:ln>
          </a:left>
          <a:right>
            <a:ln w="9525" cmpd="sng">
              <a:solidFill>
                <a:schemeClr val="accent2"/>
              </a:solidFill>
              <a:prstDash val="solid"/>
            </a:ln>
          </a:right>
          <a:top>
            <a:ln w="9525" cmpd="sng">
              <a:solidFill>
                <a:schemeClr val="accent2"/>
              </a:solidFill>
              <a:prstDash val="solid"/>
            </a:ln>
          </a:top>
          <a:bottom>
            <a:ln w="9525" cmpd="sng">
              <a:solidFill>
                <a:schemeClr val="accent2"/>
              </a:solidFill>
              <a:prstDash val="solid"/>
            </a:ln>
          </a:bottom>
          <a:insideH>
            <a:ln w="9525" cmpd="sng">
              <a:solidFill>
                <a:schemeClr val="accent2">
                  <a:lumMod val="34000"/>
                  <a:lumOff val="66000"/>
                </a:schemeClr>
              </a:solidFill>
              <a:prstDash val="solid"/>
            </a:ln>
          </a:insideH>
          <a:insideV>
            <a:ln w="9525" cmpd="sng">
              <a:solidFill>
                <a:schemeClr val="accent2">
                  <a:lumMod val="34000"/>
                  <a:lumOff val="66000"/>
                </a:schemeClr>
              </a:solidFill>
              <a:prstDash val="solid"/>
            </a:ln>
          </a:insideV>
        </a:tcBdr>
        <a:fill>
          <a:solidFill>
            <a:srgbClr val="FFFFFF"/>
          </a:solidFill>
        </a:fill>
      </a:tcStyle>
    </a:wholeTbl>
    <a:band2H>
      <a:tcTxStyle>
        <a:fontRef idx="none">
          <a:srgbClr val="08090C"/>
        </a:fontRef>
      </a:tcTxStyle>
      <a:tcStyle>
        <a:tcBdr/>
        <a:fill>
          <a:solidFill>
            <a:schemeClr val="accent2">
              <a:lumMod val="10000"/>
              <a:lumOff val="90000"/>
            </a:schemeClr>
          </a:solidFill>
        </a:fill>
      </a:tcStyle>
    </a:band2H>
    <a:band1V>
      <a:tcStyle>
        <a:tcBdr>
          <a:left>
            <a:ln w="9525" cmpd="sng">
              <a:solidFill>
                <a:schemeClr val="accent2"/>
              </a:solidFill>
              <a:prstDash val="solid"/>
            </a:ln>
          </a:left>
          <a:right>
            <a:ln w="9525" cmpd="sng">
              <a:solidFill>
                <a:schemeClr val="accent2"/>
              </a:solidFill>
              <a:prstDash val="solid"/>
            </a:ln>
          </a:right>
          <a:top>
            <a:ln w="9525" cmpd="sng">
              <a:solidFill>
                <a:schemeClr val="accent2"/>
              </a:solidFill>
              <a:prstDash val="solid"/>
            </a:ln>
          </a:top>
          <a:bottom>
            <a:ln w="9525" cmpd="sng">
              <a:solidFill>
                <a:schemeClr val="accent2"/>
              </a:solidFill>
              <a:prstDash val="solid"/>
            </a:ln>
          </a:bottom>
          <a:insideH>
            <a:ln w="9525" cmpd="sng">
              <a:solidFill>
                <a:schemeClr val="accent2">
                  <a:lumMod val="40000"/>
                  <a:lumOff val="60000"/>
                </a:schemeClr>
              </a:solidFill>
              <a:prstDash val="solid"/>
            </a:ln>
          </a:insideH>
          <a:insideV>
            <a:ln w="9525" cmpd="sng">
              <a:solidFill>
                <a:schemeClr val="accent2">
                  <a:lumMod val="40000"/>
                  <a:lumOff val="60000"/>
                </a:schemeClr>
              </a:solidFill>
              <a:prstDash val="solid"/>
            </a:ln>
          </a:insideV>
        </a:tcBdr>
        <a:fill>
          <a:solidFill>
            <a:schemeClr val="accent2">
              <a:lumMod val="10000"/>
              <a:lumOff val="90000"/>
            </a:schemeClr>
          </a:solidFill>
        </a:fill>
      </a:tcStyle>
    </a:band1V>
    <a:band2V>
      <a:tcStyle>
        <a:tcBdr>
          <a:left>
            <a:ln w="9525" cmpd="sng">
              <a:solidFill>
                <a:schemeClr val="accent2">
                  <a:lumMod val="40000"/>
                  <a:lumOff val="60000"/>
                </a:schemeClr>
              </a:solidFill>
              <a:prstDash val="solid"/>
            </a:ln>
          </a:left>
          <a:right>
            <a:ln w="9525" cmpd="sng">
              <a:solidFill>
                <a:schemeClr val="accent2">
                  <a:lumMod val="40000"/>
                  <a:lumOff val="60000"/>
                </a:schemeClr>
              </a:solidFill>
              <a:prstDash val="solid"/>
            </a:ln>
          </a:right>
          <a:top>
            <a:ln w="9525" cmpd="sng">
              <a:solidFill>
                <a:schemeClr val="accent2"/>
              </a:solidFill>
              <a:prstDash val="solid"/>
            </a:ln>
          </a:top>
          <a:bottom>
            <a:ln w="9525" cmpd="sng">
              <a:solidFill>
                <a:schemeClr val="accent2"/>
              </a:solidFill>
              <a:prstDash val="solid"/>
            </a:ln>
          </a:bottom>
          <a:insideH>
            <a:ln w="9525" cmpd="sng">
              <a:solidFill>
                <a:schemeClr val="accent2">
                  <a:lumMod val="40000"/>
                  <a:lumOff val="60000"/>
                </a:schemeClr>
              </a:solidFill>
              <a:prstDash val="solid"/>
            </a:ln>
          </a:insideH>
          <a:insideV>
            <a:ln>
              <a:noFill/>
            </a:ln>
          </a:insideV>
        </a:tcBdr>
      </a:tcStyle>
    </a:band2V>
    <a:lastCol>
      <a:tcTxStyle b="on">
        <a:fontRef idx="none">
          <a:srgbClr val="08090C"/>
        </a:fontRef>
      </a:tcTxStyle>
      <a:tcStyle>
        <a:tcBdr>
          <a:left>
            <a:ln w="9525" cmpd="sng">
              <a:solidFill>
                <a:schemeClr val="accent2">
                  <a:lumMod val="34000"/>
                  <a:lumOff val="66000"/>
                </a:schemeClr>
              </a:solidFill>
              <a:prstDash val="solid"/>
            </a:ln>
          </a:left>
          <a:right>
            <a:ln w="9525" cmpd="sng">
              <a:solidFill>
                <a:schemeClr val="accent2"/>
              </a:solidFill>
              <a:prstDash val="solid"/>
            </a:ln>
          </a:right>
          <a:top>
            <a:ln w="9525" cmpd="sng">
              <a:solidFill>
                <a:schemeClr val="accent2">
                  <a:lumMod val="34000"/>
                  <a:lumOff val="66000"/>
                </a:schemeClr>
              </a:solidFill>
              <a:prstDash val="solid"/>
            </a:ln>
          </a:top>
          <a:bottom>
            <a:ln w="9525" cmpd="sng">
              <a:solidFill>
                <a:schemeClr val="accent2"/>
              </a:solidFill>
              <a:prstDash val="solid"/>
            </a:ln>
          </a:bottom>
          <a:insideH>
            <a:ln w="9525" cmpd="sng">
              <a:solidFill>
                <a:schemeClr val="accent2">
                  <a:lumMod val="34000"/>
                  <a:lumOff val="66000"/>
                </a:schemeClr>
              </a:solidFill>
              <a:prstDash val="solid"/>
            </a:ln>
          </a:insideH>
          <a:insideV>
            <a:ln>
              <a:noFill/>
            </a:ln>
          </a:insideV>
        </a:tcBdr>
        <a:fill>
          <a:solidFill>
            <a:srgbClr val="FFFFFF"/>
          </a:solidFill>
        </a:fill>
      </a:tcStyle>
    </a:lastCol>
    <a:firstCol>
      <a:tcTxStyle b="on">
        <a:fontRef idx="none">
          <a:srgbClr val="08090C"/>
        </a:fontRef>
      </a:tcTxStyle>
      <a:tcStyle>
        <a:tcBdr>
          <a:left>
            <a:ln w="9525" cmpd="sng">
              <a:solidFill>
                <a:schemeClr val="accent2"/>
              </a:solidFill>
              <a:prstDash val="solid"/>
            </a:ln>
          </a:left>
          <a:right>
            <a:ln w="9525" cmpd="sng">
              <a:solidFill>
                <a:schemeClr val="accent2">
                  <a:lumMod val="34000"/>
                  <a:lumOff val="66000"/>
                </a:schemeClr>
              </a:solidFill>
              <a:prstDash val="solid"/>
            </a:ln>
          </a:right>
          <a:top>
            <a:ln w="9525" cmpd="sng">
              <a:solidFill>
                <a:schemeClr val="accent2">
                  <a:lumMod val="34000"/>
                  <a:lumOff val="66000"/>
                </a:schemeClr>
              </a:solidFill>
              <a:prstDash val="solid"/>
            </a:ln>
          </a:top>
          <a:bottom>
            <a:ln w="9525" cmpd="sng">
              <a:solidFill>
                <a:schemeClr val="accent2"/>
              </a:solidFill>
              <a:prstDash val="solid"/>
            </a:ln>
          </a:bottom>
          <a:insideH>
            <a:ln w="9525" cmpd="sng">
              <a:solidFill>
                <a:schemeClr val="accent2">
                  <a:lumMod val="34000"/>
                  <a:lumOff val="66000"/>
                </a:schemeClr>
              </a:solidFill>
              <a:prstDash val="solid"/>
            </a:ln>
          </a:insideH>
          <a:insideV>
            <a:ln>
              <a:noFill/>
            </a:ln>
          </a:insideV>
        </a:tcBdr>
        <a:fill>
          <a:solidFill>
            <a:srgbClr val="FFFFFF"/>
          </a:solidFill>
        </a:fill>
      </a:tcStyle>
    </a:firstCol>
    <a:lastRow>
      <a:tcTxStyle b="on">
        <a:fontRef idx="none">
          <a:srgbClr val="08090C"/>
        </a:fontRef>
      </a:tcTxStyle>
      <a:tcStyle>
        <a:tcBdr>
          <a:left>
            <a:ln w="9525" cmpd="sng">
              <a:solidFill>
                <a:schemeClr val="accent2"/>
              </a:solidFill>
              <a:prstDash val="solid"/>
            </a:ln>
          </a:left>
          <a:right>
            <a:ln w="9525" cmpd="sng">
              <a:solidFill>
                <a:schemeClr val="accent2"/>
              </a:solidFill>
              <a:prstDash val="solid"/>
            </a:ln>
          </a:right>
          <a:top>
            <a:ln w="9525" cmpd="sng">
              <a:solidFill>
                <a:schemeClr val="accent2"/>
              </a:solidFill>
              <a:prstDash val="solid"/>
            </a:ln>
          </a:top>
          <a:bottom>
            <a:ln w="9525" cmpd="sng">
              <a:solidFill>
                <a:schemeClr val="accent2"/>
              </a:solidFill>
              <a:prstDash val="solid"/>
            </a:ln>
          </a:bottom>
          <a:insideH>
            <a:ln>
              <a:noFill/>
            </a:ln>
          </a:insideH>
          <a:insideV>
            <a:ln>
              <a:noFill/>
            </a:ln>
          </a:insideV>
        </a:tcBdr>
        <a:fill>
          <a:solidFill>
            <a:srgbClr val="FFFFFF"/>
          </a:solidFill>
        </a:fill>
      </a:tcStyle>
    </a:lastRow>
    <a:seCell>
      <a:tcStyle>
        <a:tcBdr>
          <a:left>
            <a:ln>
              <a:noFill/>
            </a:ln>
          </a:left>
          <a:right>
            <a:ln w="9525" cmpd="sng">
              <a:solidFill>
                <a:schemeClr val="accent2"/>
              </a:solidFill>
              <a:prstDash val="solid"/>
            </a:ln>
          </a:right>
          <a:top>
            <a:ln w="9525" cmpd="sng">
              <a:solidFill>
                <a:schemeClr val="accent2"/>
              </a:solidFill>
              <a:prstDash val="solid"/>
            </a:ln>
          </a:top>
          <a:bottom>
            <a:ln w="9525" cmpd="sng">
              <a:solidFill>
                <a:schemeClr val="accent2"/>
              </a:solidFill>
              <a:prstDash val="solid"/>
            </a:ln>
          </a:bottom>
          <a:insideH>
            <a:ln>
              <a:noFill/>
            </a:ln>
          </a:insideH>
          <a:insideV>
            <a:ln>
              <a:noFill/>
            </a:ln>
          </a:insideV>
        </a:tcBdr>
        <a:fill>
          <a:solidFill>
            <a:srgbClr val="FFFFFF"/>
          </a:solidFill>
        </a:fill>
      </a:tcStyle>
    </a:seCell>
    <a:swCell>
      <a:tcTxStyle b="on">
        <a:fontRef idx="none">
          <a:schemeClr val="accent2"/>
        </a:fontRef>
      </a:tcTxStyle>
      <a:tcStyle>
        <a:tcBdr>
          <a:left>
            <a:ln w="9525" cmpd="sng">
              <a:solidFill>
                <a:schemeClr val="accent2"/>
              </a:solidFill>
              <a:prstDash val="solid"/>
            </a:ln>
          </a:left>
          <a:right>
            <a:ln>
              <a:noFill/>
            </a:ln>
          </a:right>
          <a:top>
            <a:ln w="9525" cmpd="sng">
              <a:solidFill>
                <a:schemeClr val="accent2"/>
              </a:solidFill>
              <a:prstDash val="solid"/>
            </a:ln>
          </a:top>
          <a:bottom>
            <a:ln w="9525" cmpd="sng">
              <a:solidFill>
                <a:schemeClr val="accent2"/>
              </a:solidFill>
              <a:prstDash val="solid"/>
            </a:ln>
          </a:bottom>
          <a:insideH>
            <a:ln>
              <a:noFill/>
            </a:ln>
          </a:insideH>
          <a:insideV>
            <a:ln>
              <a:noFill/>
            </a:ln>
          </a:insideV>
        </a:tcBdr>
        <a:fill>
          <a:solidFill>
            <a:srgbClr val="FFFFFF"/>
          </a:solidFill>
        </a:fill>
      </a:tcStyle>
    </a:swCell>
    <a:firstRow>
      <a:tcTxStyle b="on">
        <a:fontRef idx="none">
          <a:srgbClr val="08090C"/>
        </a:fontRef>
      </a:tcTxStyle>
      <a:tcStyle>
        <a:tcBdr>
          <a:left>
            <a:ln w="9525" cmpd="sng">
              <a:solidFill>
                <a:schemeClr val="accent2"/>
              </a:solidFill>
              <a:prstDash val="solid"/>
            </a:ln>
          </a:left>
          <a:right>
            <a:ln w="9525" cmpd="sng">
              <a:solidFill>
                <a:schemeClr val="accent2"/>
              </a:solidFill>
              <a:prstDash val="solid"/>
            </a:ln>
          </a:right>
          <a:top>
            <a:ln w="9525" cmpd="sng">
              <a:solidFill>
                <a:schemeClr val="accent2"/>
              </a:solidFill>
              <a:prstDash val="solid"/>
            </a:ln>
          </a:top>
          <a:bottom>
            <a:ln w="9525" cmpd="sng">
              <a:solidFill>
                <a:schemeClr val="accent2">
                  <a:lumMod val="34000"/>
                  <a:lumOff val="66000"/>
                </a:schemeClr>
              </a:solidFill>
              <a:prstDash val="solid"/>
            </a:ln>
          </a:bottom>
          <a:insideH>
            <a:ln>
              <a:noFill/>
            </a:ln>
          </a:insideH>
          <a:insideV>
            <a:ln w="9525" cmpd="sng">
              <a:solidFill>
                <a:srgbClr val="FFFFFF"/>
              </a:solidFill>
              <a:prstDash val="solid"/>
            </a:ln>
          </a:insideV>
        </a:tcBdr>
        <a:fill>
          <a:solidFill>
            <a:schemeClr val="accent2">
              <a:lumMod val="20000"/>
              <a:lumOff val="80000"/>
            </a:schemeClr>
          </a:solidFill>
        </a:fill>
      </a:tcStyle>
    </a:firstRow>
  </a:tblStyle>
  <a:tblStyle styleId="{12DECF79-B5AA-4013-9C0D-A6C2F62B483F}" styleName="表样式 1 25">
    <a:wholeTbl>
      <a:tcTxStyle>
        <a:fontRef idx="none">
          <a:srgbClr val="000000"/>
        </a:fontRef>
      </a:tcTxStyle>
      <a:tcStyle>
        <a:tcBdr>
          <a:left>
            <a:ln w="9525" cmpd="sng">
              <a:solidFill>
                <a:schemeClr val="accent2"/>
              </a:solidFill>
              <a:prstDash val="solid"/>
            </a:ln>
          </a:left>
          <a:right>
            <a:ln w="9525" cmpd="sng">
              <a:solidFill>
                <a:schemeClr val="accent2"/>
              </a:solidFill>
              <a:prstDash val="solid"/>
            </a:ln>
          </a:right>
          <a:top>
            <a:ln w="9525" cmpd="sng">
              <a:solidFill>
                <a:schemeClr val="accent2"/>
              </a:solidFill>
              <a:prstDash val="solid"/>
            </a:ln>
          </a:top>
          <a:bottom>
            <a:ln w="9525" cmpd="sng">
              <a:solidFill>
                <a:schemeClr val="accent2"/>
              </a:solidFill>
              <a:prstDash val="solid"/>
            </a:ln>
          </a:bottom>
          <a:insideH>
            <a:ln w="9525" cmpd="sng">
              <a:solidFill>
                <a:schemeClr val="accent2">
                  <a:lumMod val="34000"/>
                  <a:lumOff val="66000"/>
                </a:schemeClr>
              </a:solidFill>
              <a:prstDash val="solid"/>
            </a:ln>
          </a:insideH>
          <a:insideV>
            <a:ln w="9525" cmpd="sng">
              <a:solidFill>
                <a:schemeClr val="accent2">
                  <a:lumMod val="34000"/>
                  <a:lumOff val="66000"/>
                </a:schemeClr>
              </a:solidFill>
              <a:prstDash val="solid"/>
            </a:ln>
          </a:insideV>
        </a:tcBdr>
        <a:fill>
          <a:solidFill>
            <a:srgbClr val="FFFFFF"/>
          </a:solidFill>
        </a:fill>
      </a:tcStyle>
    </a:wholeTbl>
    <a:band2H>
      <a:tcTxStyle>
        <a:fontRef idx="none">
          <a:srgbClr val="08090C"/>
        </a:fontRef>
      </a:tcTxStyle>
      <a:tcStyle>
        <a:tcBdr/>
        <a:fill>
          <a:solidFill>
            <a:schemeClr val="accent2">
              <a:lumMod val="10000"/>
              <a:lumOff val="90000"/>
            </a:schemeClr>
          </a:solidFill>
        </a:fill>
      </a:tcStyle>
    </a:band2H>
    <a:band1V>
      <a:tcStyle>
        <a:tcBdr>
          <a:left>
            <a:ln w="9525" cmpd="sng">
              <a:solidFill>
                <a:schemeClr val="accent2"/>
              </a:solidFill>
              <a:prstDash val="solid"/>
            </a:ln>
          </a:left>
          <a:right>
            <a:ln w="9525" cmpd="sng">
              <a:solidFill>
                <a:schemeClr val="accent2"/>
              </a:solidFill>
              <a:prstDash val="solid"/>
            </a:ln>
          </a:right>
          <a:top>
            <a:ln w="9525" cmpd="sng">
              <a:solidFill>
                <a:schemeClr val="accent2"/>
              </a:solidFill>
              <a:prstDash val="solid"/>
            </a:ln>
          </a:top>
          <a:bottom>
            <a:ln w="9525" cmpd="sng">
              <a:solidFill>
                <a:schemeClr val="accent2"/>
              </a:solidFill>
              <a:prstDash val="solid"/>
            </a:ln>
          </a:bottom>
          <a:insideH>
            <a:ln w="9525" cmpd="sng">
              <a:solidFill>
                <a:schemeClr val="accent2">
                  <a:lumMod val="40000"/>
                  <a:lumOff val="60000"/>
                </a:schemeClr>
              </a:solidFill>
              <a:prstDash val="solid"/>
            </a:ln>
          </a:insideH>
          <a:insideV>
            <a:ln w="9525" cmpd="sng">
              <a:solidFill>
                <a:schemeClr val="accent2">
                  <a:lumMod val="40000"/>
                  <a:lumOff val="60000"/>
                </a:schemeClr>
              </a:solidFill>
              <a:prstDash val="solid"/>
            </a:ln>
          </a:insideV>
        </a:tcBdr>
        <a:fill>
          <a:solidFill>
            <a:schemeClr val="accent2">
              <a:lumMod val="10000"/>
              <a:lumOff val="90000"/>
            </a:schemeClr>
          </a:solidFill>
        </a:fill>
      </a:tcStyle>
    </a:band1V>
    <a:band2V>
      <a:tcStyle>
        <a:tcBdr>
          <a:left>
            <a:ln w="9525" cmpd="sng">
              <a:solidFill>
                <a:schemeClr val="accent2">
                  <a:lumMod val="40000"/>
                  <a:lumOff val="60000"/>
                </a:schemeClr>
              </a:solidFill>
              <a:prstDash val="solid"/>
            </a:ln>
          </a:left>
          <a:right>
            <a:ln w="9525" cmpd="sng">
              <a:solidFill>
                <a:schemeClr val="accent2">
                  <a:lumMod val="40000"/>
                  <a:lumOff val="60000"/>
                </a:schemeClr>
              </a:solidFill>
              <a:prstDash val="solid"/>
            </a:ln>
          </a:right>
          <a:top>
            <a:ln w="9525" cmpd="sng">
              <a:solidFill>
                <a:schemeClr val="accent2"/>
              </a:solidFill>
              <a:prstDash val="solid"/>
            </a:ln>
          </a:top>
          <a:bottom>
            <a:ln w="9525" cmpd="sng">
              <a:solidFill>
                <a:schemeClr val="accent2"/>
              </a:solidFill>
              <a:prstDash val="solid"/>
            </a:ln>
          </a:bottom>
          <a:insideH>
            <a:ln w="9525" cmpd="sng">
              <a:solidFill>
                <a:schemeClr val="accent2">
                  <a:lumMod val="40000"/>
                  <a:lumOff val="60000"/>
                </a:schemeClr>
              </a:solidFill>
              <a:prstDash val="solid"/>
            </a:ln>
          </a:insideH>
          <a:insideV>
            <a:ln>
              <a:noFill/>
            </a:ln>
          </a:insideV>
        </a:tcBdr>
      </a:tcStyle>
    </a:band2V>
    <a:lastCol>
      <a:tcTxStyle b="on">
        <a:fontRef idx="none">
          <a:srgbClr val="08090C"/>
        </a:fontRef>
      </a:tcTxStyle>
      <a:tcStyle>
        <a:tcBdr>
          <a:left>
            <a:ln w="9525" cmpd="sng">
              <a:solidFill>
                <a:schemeClr val="accent2">
                  <a:lumMod val="34000"/>
                  <a:lumOff val="66000"/>
                </a:schemeClr>
              </a:solidFill>
              <a:prstDash val="solid"/>
            </a:ln>
          </a:left>
          <a:right>
            <a:ln w="9525" cmpd="sng">
              <a:solidFill>
                <a:schemeClr val="accent2"/>
              </a:solidFill>
              <a:prstDash val="solid"/>
            </a:ln>
          </a:right>
          <a:top>
            <a:ln w="9525" cmpd="sng">
              <a:solidFill>
                <a:schemeClr val="accent2">
                  <a:lumMod val="34000"/>
                  <a:lumOff val="66000"/>
                </a:schemeClr>
              </a:solidFill>
              <a:prstDash val="solid"/>
            </a:ln>
          </a:top>
          <a:bottom>
            <a:ln w="9525" cmpd="sng">
              <a:solidFill>
                <a:schemeClr val="accent2"/>
              </a:solidFill>
              <a:prstDash val="solid"/>
            </a:ln>
          </a:bottom>
          <a:insideH>
            <a:ln w="9525" cmpd="sng">
              <a:solidFill>
                <a:schemeClr val="accent2">
                  <a:lumMod val="34000"/>
                  <a:lumOff val="66000"/>
                </a:schemeClr>
              </a:solidFill>
              <a:prstDash val="solid"/>
            </a:ln>
          </a:insideH>
          <a:insideV>
            <a:ln>
              <a:noFill/>
            </a:ln>
          </a:insideV>
        </a:tcBdr>
        <a:fill>
          <a:solidFill>
            <a:srgbClr val="FFFFFF"/>
          </a:solidFill>
        </a:fill>
      </a:tcStyle>
    </a:lastCol>
    <a:firstCol>
      <a:tcTxStyle b="on">
        <a:fontRef idx="none">
          <a:srgbClr val="08090C"/>
        </a:fontRef>
      </a:tcTxStyle>
      <a:tcStyle>
        <a:tcBdr>
          <a:left>
            <a:ln w="9525" cmpd="sng">
              <a:solidFill>
                <a:schemeClr val="accent2"/>
              </a:solidFill>
              <a:prstDash val="solid"/>
            </a:ln>
          </a:left>
          <a:right>
            <a:ln w="9525" cmpd="sng">
              <a:solidFill>
                <a:schemeClr val="accent2">
                  <a:lumMod val="34000"/>
                  <a:lumOff val="66000"/>
                </a:schemeClr>
              </a:solidFill>
              <a:prstDash val="solid"/>
            </a:ln>
          </a:right>
          <a:top>
            <a:ln w="9525" cmpd="sng">
              <a:solidFill>
                <a:schemeClr val="accent2">
                  <a:lumMod val="34000"/>
                  <a:lumOff val="66000"/>
                </a:schemeClr>
              </a:solidFill>
              <a:prstDash val="solid"/>
            </a:ln>
          </a:top>
          <a:bottom>
            <a:ln w="9525" cmpd="sng">
              <a:solidFill>
                <a:schemeClr val="accent2"/>
              </a:solidFill>
              <a:prstDash val="solid"/>
            </a:ln>
          </a:bottom>
          <a:insideH>
            <a:ln w="9525" cmpd="sng">
              <a:solidFill>
                <a:schemeClr val="accent2">
                  <a:lumMod val="34000"/>
                  <a:lumOff val="66000"/>
                </a:schemeClr>
              </a:solidFill>
              <a:prstDash val="solid"/>
            </a:ln>
          </a:insideH>
          <a:insideV>
            <a:ln>
              <a:noFill/>
            </a:ln>
          </a:insideV>
        </a:tcBdr>
        <a:fill>
          <a:solidFill>
            <a:srgbClr val="FFFFFF"/>
          </a:solidFill>
        </a:fill>
      </a:tcStyle>
    </a:firstCol>
    <a:lastRow>
      <a:tcTxStyle b="on">
        <a:fontRef idx="none">
          <a:srgbClr val="08090C"/>
        </a:fontRef>
      </a:tcTxStyle>
      <a:tcStyle>
        <a:tcBdr>
          <a:left>
            <a:ln w="9525" cmpd="sng">
              <a:solidFill>
                <a:schemeClr val="accent2"/>
              </a:solidFill>
              <a:prstDash val="solid"/>
            </a:ln>
          </a:left>
          <a:right>
            <a:ln w="9525" cmpd="sng">
              <a:solidFill>
                <a:schemeClr val="accent2"/>
              </a:solidFill>
              <a:prstDash val="solid"/>
            </a:ln>
          </a:right>
          <a:top>
            <a:ln w="9525" cmpd="sng">
              <a:solidFill>
                <a:schemeClr val="accent2"/>
              </a:solidFill>
              <a:prstDash val="solid"/>
            </a:ln>
          </a:top>
          <a:bottom>
            <a:ln w="9525" cmpd="sng">
              <a:solidFill>
                <a:schemeClr val="accent2"/>
              </a:solidFill>
              <a:prstDash val="solid"/>
            </a:ln>
          </a:bottom>
          <a:insideH>
            <a:ln>
              <a:noFill/>
            </a:ln>
          </a:insideH>
          <a:insideV>
            <a:ln>
              <a:noFill/>
            </a:ln>
          </a:insideV>
        </a:tcBdr>
        <a:fill>
          <a:solidFill>
            <a:srgbClr val="FFFFFF"/>
          </a:solidFill>
        </a:fill>
      </a:tcStyle>
    </a:lastRow>
    <a:seCell>
      <a:tcStyle>
        <a:tcBdr>
          <a:left>
            <a:ln>
              <a:noFill/>
            </a:ln>
          </a:left>
          <a:right>
            <a:ln w="9525" cmpd="sng">
              <a:solidFill>
                <a:schemeClr val="accent2"/>
              </a:solidFill>
              <a:prstDash val="solid"/>
            </a:ln>
          </a:right>
          <a:top>
            <a:ln w="9525" cmpd="sng">
              <a:solidFill>
                <a:schemeClr val="accent2"/>
              </a:solidFill>
              <a:prstDash val="solid"/>
            </a:ln>
          </a:top>
          <a:bottom>
            <a:ln w="9525" cmpd="sng">
              <a:solidFill>
                <a:schemeClr val="accent2"/>
              </a:solidFill>
              <a:prstDash val="solid"/>
            </a:ln>
          </a:bottom>
          <a:insideH>
            <a:ln>
              <a:noFill/>
            </a:ln>
          </a:insideH>
          <a:insideV>
            <a:ln>
              <a:noFill/>
            </a:ln>
          </a:insideV>
        </a:tcBdr>
        <a:fill>
          <a:solidFill>
            <a:srgbClr val="FFFFFF"/>
          </a:solidFill>
        </a:fill>
      </a:tcStyle>
    </a:seCell>
    <a:swCell>
      <a:tcTxStyle b="on">
        <a:fontRef idx="none">
          <a:schemeClr val="accent2"/>
        </a:fontRef>
      </a:tcTxStyle>
      <a:tcStyle>
        <a:tcBdr>
          <a:left>
            <a:ln w="9525" cmpd="sng">
              <a:solidFill>
                <a:schemeClr val="accent2"/>
              </a:solidFill>
              <a:prstDash val="solid"/>
            </a:ln>
          </a:left>
          <a:right>
            <a:ln>
              <a:noFill/>
            </a:ln>
          </a:right>
          <a:top>
            <a:ln w="9525" cmpd="sng">
              <a:solidFill>
                <a:schemeClr val="accent2"/>
              </a:solidFill>
              <a:prstDash val="solid"/>
            </a:ln>
          </a:top>
          <a:bottom>
            <a:ln w="9525" cmpd="sng">
              <a:solidFill>
                <a:schemeClr val="accent2"/>
              </a:solidFill>
              <a:prstDash val="solid"/>
            </a:ln>
          </a:bottom>
          <a:insideH>
            <a:ln>
              <a:noFill/>
            </a:ln>
          </a:insideH>
          <a:insideV>
            <a:ln>
              <a:noFill/>
            </a:ln>
          </a:insideV>
        </a:tcBdr>
        <a:fill>
          <a:solidFill>
            <a:srgbClr val="FFFFFF"/>
          </a:solidFill>
        </a:fill>
      </a:tcStyle>
    </a:swCell>
    <a:firstRow>
      <a:tcTxStyle b="on">
        <a:fontRef idx="none">
          <a:srgbClr val="08090C"/>
        </a:fontRef>
      </a:tcTxStyle>
      <a:tcStyle>
        <a:tcBdr>
          <a:left>
            <a:ln w="9525" cmpd="sng">
              <a:solidFill>
                <a:schemeClr val="accent2"/>
              </a:solidFill>
              <a:prstDash val="solid"/>
            </a:ln>
          </a:left>
          <a:right>
            <a:ln w="9525" cmpd="sng">
              <a:solidFill>
                <a:schemeClr val="accent2"/>
              </a:solidFill>
              <a:prstDash val="solid"/>
            </a:ln>
          </a:right>
          <a:top>
            <a:ln w="9525" cmpd="sng">
              <a:solidFill>
                <a:schemeClr val="accent2"/>
              </a:solidFill>
              <a:prstDash val="solid"/>
            </a:ln>
          </a:top>
          <a:bottom>
            <a:ln w="9525" cmpd="sng">
              <a:solidFill>
                <a:schemeClr val="accent2">
                  <a:lumMod val="34000"/>
                  <a:lumOff val="66000"/>
                </a:schemeClr>
              </a:solidFill>
              <a:prstDash val="solid"/>
            </a:ln>
          </a:bottom>
          <a:insideH>
            <a:ln>
              <a:noFill/>
            </a:ln>
          </a:insideH>
          <a:insideV>
            <a:ln w="9525" cmpd="sng">
              <a:solidFill>
                <a:srgbClr val="FFFFFF"/>
              </a:solidFill>
              <a:prstDash val="solid"/>
            </a:ln>
          </a:insideV>
        </a:tcBdr>
        <a:fill>
          <a:solidFill>
            <a:schemeClr val="accent2">
              <a:lumMod val="20000"/>
              <a:lumOff val="8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7" autoAdjust="0"/>
    <p:restoredTop sz="96291" autoAdjust="0"/>
  </p:normalViewPr>
  <p:slideViewPr>
    <p:cSldViewPr snapToGrid="0" snapToObjects="1">
      <p:cViewPr varScale="1">
        <p:scale>
          <a:sx n="124" d="100"/>
          <a:sy n="124" d="100"/>
        </p:scale>
        <p:origin x="20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6/30/25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6/30/25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16</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p:cNvSpPr txBox="1"/>
          <p:nvPr userDrawn="1"/>
        </p:nvSpPr>
        <p:spPr>
          <a:xfrm>
            <a:off x="8358978" y="6505275"/>
            <a:ext cx="499730" cy="184666"/>
          </a:xfrm>
          <a:prstGeom prst="rect">
            <a:avLst/>
          </a:prstGeom>
          <a:noFill/>
        </p:spPr>
        <p:txBody>
          <a:bodyPr wrap="square" lIns="0" tIns="0" rIns="0" bIns="0" rtlCol="0">
            <a:spAutoFit/>
          </a:bodyPr>
          <a:lstStyle/>
          <a:p>
            <a:pPr algn="ctr" defTabSz="890270"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p:cNvPicPr>
            <a:picLocks noChangeAspect="1"/>
          </p:cNvPicPr>
          <p:nvPr userDrawn="1"/>
        </p:nvPicPr>
        <p:blipFill>
          <a:blip r:embed="rId2" cstate="print">
            <a:alphaModFix amt="70000"/>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anose="05000000000000000000"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Futura-Medium" panose="020B0602020204020303" pitchFamily="34" charset="-79"/>
              </a:defRPr>
            </a:lvl1pPr>
          </a:lstStyle>
          <a:p>
            <a:r>
              <a:rPr lang="en-US" altLang="zh-CN" dirty="0"/>
              <a:t>Text</a:t>
            </a:r>
            <a:r>
              <a:rPr lang="zh-CN" altLang="en-US" dirty="0"/>
              <a:t> 单击此处编辑母版标题样式</a:t>
            </a:r>
          </a:p>
        </p:txBody>
      </p:sp>
      <p:sp>
        <p:nvSpPr>
          <p:cNvPr id="5" name="内容占位符 2"/>
          <p:cNvSpPr>
            <a:spLocks noGrp="1"/>
          </p:cNvSpPr>
          <p:nvPr>
            <p:ph sz="half" idx="1" hasCustomPrompt="1"/>
          </p:nvPr>
        </p:nvSpPr>
        <p:spPr>
          <a:xfrm>
            <a:off x="623635" y="1246909"/>
            <a:ext cx="10963473" cy="5108171"/>
          </a:xfrm>
          <a:prstGeom prst="rect">
            <a:avLst/>
          </a:prstGeom>
          <a:noFill/>
        </p:spPr>
        <p:txBody>
          <a:bodyPr/>
          <a:lstStyle>
            <a:lvl1pPr marL="239395" marR="0" indent="-239395" algn="l" defTabSz="1218565" rtl="0" eaLnBrk="1" fontAlgn="base" latinLnBrk="1" hangingPunct="1">
              <a:lnSpc>
                <a:spcPct val="150000"/>
              </a:lnSpc>
              <a:spcBef>
                <a:spcPts val="0"/>
              </a:spcBef>
              <a:spcAft>
                <a:spcPts val="800"/>
              </a:spcAft>
              <a:buClr>
                <a:srgbClr val="92D050"/>
              </a:buClr>
              <a:defRPr kumimoji="0" lang="zh-CN" altLang="en-US" sz="20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1pPr>
            <a:lvl2pPr marL="476250" marR="0" indent="-236855" algn="l" defTabSz="1218565" rtl="0" eaLnBrk="1" fontAlgn="base" latinLnBrk="1" hangingPunct="1">
              <a:lnSpc>
                <a:spcPct val="150000"/>
              </a:lnSpc>
              <a:spcBef>
                <a:spcPts val="0"/>
              </a:spcBef>
              <a:spcAft>
                <a:spcPts val="800"/>
              </a:spcAft>
              <a:buClr>
                <a:srgbClr val="92D050"/>
              </a:buClr>
              <a:buFont typeface="Arial" panose="020B0604020202020204" pitchFamily="34" charset="0"/>
              <a:buChar char="◦"/>
              <a:defRPr kumimoji="0" lang="zh-CN" altLang="en-US" sz="18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2pPr>
            <a:lvl3pPr marL="833755" marR="0" indent="-236855" algn="l" defTabSz="1218565" rtl="0" eaLnBrk="1" fontAlgn="base" latinLnBrk="1" hangingPunct="1">
              <a:lnSpc>
                <a:spcPct val="150000"/>
              </a:lnSpc>
              <a:spcBef>
                <a:spcPts val="0"/>
              </a:spcBef>
              <a:spcAft>
                <a:spcPts val="800"/>
              </a:spcAft>
              <a:buClr>
                <a:srgbClr val="92D050"/>
              </a:buClr>
              <a:buFontTx/>
              <a:buChar char="-"/>
              <a:defRPr kumimoji="0" lang="zh-CN" altLang="en-US" sz="16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p:cNvSpPr>
            <a:spLocks noGrp="1"/>
          </p:cNvSpPr>
          <p:nvPr>
            <p:ph sz="half" idx="1"/>
          </p:nvPr>
        </p:nvSpPr>
        <p:spPr>
          <a:xfrm>
            <a:off x="481757" y="1295400"/>
            <a:ext cx="11161240" cy="5085928"/>
          </a:xfrm>
          <a:prstGeom prst="rect">
            <a:avLst/>
          </a:prstGeom>
          <a:noFill/>
        </p:spPr>
        <p:txBody>
          <a:bodyPr/>
          <a:lstStyle>
            <a:lvl1pPr marL="457200" marR="0" indent="-457200" algn="l" defTabSz="1218565" rtl="0" eaLnBrk="0" fontAlgn="base" latinLnBrk="0" hangingPunct="0">
              <a:lnSpc>
                <a:spcPct val="150000"/>
              </a:lnSpc>
              <a:spcBef>
                <a:spcPts val="0"/>
              </a:spcBef>
              <a:spcAft>
                <a:spcPct val="0"/>
              </a:spcAft>
              <a:buClr>
                <a:srgbClr val="71B2FF"/>
              </a:buClr>
              <a:buSzPct val="110000"/>
              <a:buFont typeface="+mj-lt"/>
              <a:buAutoNum type="arabicPeriod"/>
              <a:defRPr kumimoji="0" lang="zh-CN" altLang="en-US" sz="1200" b="0" i="0" u="none" strike="noStrike" kern="0" cap="none" spc="0" normalizeH="0" baseline="0" dirty="0">
                <a:ln>
                  <a:noFill/>
                </a:ln>
                <a:solidFill>
                  <a:srgbClr val="374154"/>
                </a:solidFill>
                <a:effectLst/>
                <a:uLnTx/>
                <a:uFillTx/>
                <a:latin typeface="Lexend" pitchFamily="2" charset="0"/>
                <a:ea typeface="微软雅黑" panose="020B0503020204020204" pitchFamily="34" charset="-122"/>
                <a:cs typeface="+mn-cs"/>
              </a:defRPr>
            </a:lvl1pPr>
            <a:lvl2pPr marL="476250" marR="0" indent="-236855" algn="l" defTabSz="1218565" rtl="0" eaLnBrk="0" fontAlgn="base" latinLnBrk="0" hangingPunct="0">
              <a:lnSpc>
                <a:spcPct val="150000"/>
              </a:lnSpc>
              <a:spcBef>
                <a:spcPts val="0"/>
              </a:spcBef>
              <a:spcAft>
                <a:spcPct val="0"/>
              </a:spcAft>
              <a:buClr>
                <a:srgbClr val="71B2FF"/>
              </a:buClr>
              <a:buFont typeface="Arial" panose="020B0604020202020204" pitchFamily="34" charset="0"/>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50000"/>
              </a:lnSpc>
              <a:spcBef>
                <a:spcPts val="0"/>
              </a:spcBef>
              <a:spcAft>
                <a:spcPct val="0"/>
              </a:spcAft>
              <a:buClr>
                <a:srgbClr val="71B2FF"/>
              </a:buClr>
              <a:buFontTx/>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565" rtl="0" eaLnBrk="0" fontAlgn="base" latinLnBrk="0" hangingPunct="0">
              <a:lnSpc>
                <a:spcPct val="150000"/>
              </a:lnSpc>
              <a:spcBef>
                <a:spcPts val="0"/>
              </a:spcBef>
              <a:spcAft>
                <a:spcPct val="0"/>
              </a:spcAft>
              <a:buClr>
                <a:srgbClr val="71B2FF"/>
              </a:buClr>
              <a:buSzPct val="110000"/>
              <a:buFont typeface="+mj-lt"/>
              <a:buNone/>
              <a:defRPr kumimoji="0" lang="zh-CN" altLang="en-US" sz="96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mn-cs"/>
              </a:defRPr>
            </a:lvl1pPr>
            <a:lvl2pPr marL="476250" marR="0" indent="-236855" algn="l" defTabSz="1218565" rtl="0" eaLnBrk="0" fontAlgn="base" latinLnBrk="0" hangingPunct="0">
              <a:lnSpc>
                <a:spcPct val="150000"/>
              </a:lnSpc>
              <a:spcBef>
                <a:spcPts val="0"/>
              </a:spcBef>
              <a:spcAft>
                <a:spcPct val="0"/>
              </a:spcAft>
              <a:buClr>
                <a:srgbClr val="71B2FF"/>
              </a:buClr>
              <a:buFont typeface="Arial" panose="020B0604020202020204" pitchFamily="34" charset="0"/>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50000"/>
              </a:lnSpc>
              <a:spcBef>
                <a:spcPts val="0"/>
              </a:spcBef>
              <a:spcAft>
                <a:spcPct val="0"/>
              </a:spcAft>
              <a:buClr>
                <a:srgbClr val="71B2FF"/>
              </a:buClr>
              <a:buFontTx/>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stretch>
            <a:fillRect/>
          </a:stretch>
        </p:blipFill>
        <p:spPr>
          <a:xfrm>
            <a:off x="0" y="0"/>
            <a:ext cx="12196763" cy="6858000"/>
          </a:xfrm>
          <a:prstGeom prst="rect">
            <a:avLst/>
          </a:prstGeom>
        </p:spPr>
      </p:pic>
      <p:sp>
        <p:nvSpPr>
          <p:cNvPr id="2" name="TextBox 2"/>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p:cNvSpPr txBox="1"/>
          <p:nvPr userDrawn="1"/>
        </p:nvSpPr>
        <p:spPr>
          <a:xfrm>
            <a:off x="8358978" y="6505275"/>
            <a:ext cx="499730" cy="184666"/>
          </a:xfrm>
          <a:prstGeom prst="rect">
            <a:avLst/>
          </a:prstGeom>
          <a:noFill/>
        </p:spPr>
        <p:txBody>
          <a:bodyPr wrap="square" lIns="0" tIns="0" rIns="0" bIns="0" rtlCol="0">
            <a:spAutoFit/>
          </a:bodyPr>
          <a:lstStyle/>
          <a:p>
            <a:pPr algn="ctr" defTabSz="890270"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p:cNvPicPr>
            <a:picLocks noChangeAspect="1"/>
          </p:cNvPicPr>
          <p:nvPr userDrawn="1"/>
        </p:nvPicPr>
        <p:blipFill>
          <a:blip r:embed="rId3" cstate="print">
            <a:alphaModFix amt="70000"/>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anose="05000000000000000000"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565" rtl="0" eaLnBrk="0" fontAlgn="base" latinLnBrk="0" hangingPunct="0">
              <a:lnSpc>
                <a:spcPct val="100000"/>
              </a:lnSpc>
              <a:spcBef>
                <a:spcPts val="0"/>
              </a:spcBef>
              <a:spcAft>
                <a:spcPct val="0"/>
              </a:spcAft>
              <a:buClr>
                <a:srgbClr val="71B2FF"/>
              </a:buClr>
              <a:buSzPct val="110000"/>
              <a:buFont typeface="+mj-lt"/>
              <a:buNone/>
              <a:defRPr kumimoji="0" lang="zh-CN" altLang="en-US" sz="9600" b="1" i="0" u="none" strike="noStrike" kern="0" cap="none" spc="0" normalizeH="0" baseline="0" dirty="0">
                <a:ln>
                  <a:noFill/>
                </a:ln>
                <a:solidFill>
                  <a:schemeClr val="bg1"/>
                </a:solidFill>
                <a:effectLst/>
                <a:uLnTx/>
                <a:uFillTx/>
                <a:latin typeface="Lexend" pitchFamily="2" charset="0"/>
                <a:ea typeface="微软雅黑" panose="020B0503020204020204" pitchFamily="34" charset="-122"/>
                <a:cs typeface="Futura-Medium" panose="020B0602020204020303" pitchFamily="34" charset="-79"/>
              </a:defRPr>
            </a:lvl1pPr>
            <a:lvl2pPr marL="476250" marR="0" indent="-236855" algn="l" defTabSz="1218565" rtl="0" eaLnBrk="0" fontAlgn="base" latinLnBrk="0" hangingPunct="0">
              <a:lnSpc>
                <a:spcPct val="150000"/>
              </a:lnSpc>
              <a:spcBef>
                <a:spcPts val="0"/>
              </a:spcBef>
              <a:spcAft>
                <a:spcPct val="0"/>
              </a:spcAft>
              <a:buClr>
                <a:srgbClr val="71B2FF"/>
              </a:buClr>
              <a:buFont typeface="Arial" panose="020B0604020202020204" pitchFamily="34" charset="0"/>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50000"/>
              </a:lnSpc>
              <a:spcBef>
                <a:spcPts val="0"/>
              </a:spcBef>
              <a:spcAft>
                <a:spcPct val="0"/>
              </a:spcAft>
              <a:buClr>
                <a:srgbClr val="71B2FF"/>
              </a:buClr>
              <a:buFontTx/>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395" indent="-239395">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250" indent="-236855">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755" indent="-236855">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565" rtl="0" eaLnBrk="0" fontAlgn="base" latinLnBrk="0" hangingPunct="0">
              <a:lnSpc>
                <a:spcPct val="150000"/>
              </a:lnSpc>
              <a:spcBef>
                <a:spcPts val="0"/>
              </a:spcBef>
              <a:spcAft>
                <a:spcPct val="0"/>
              </a:spcAft>
              <a:buClr>
                <a:srgbClr val="71B2FF"/>
              </a:buClr>
              <a:buSzPct val="110000"/>
              <a:buFont typeface="+mj-lt"/>
              <a:buNone/>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anose="020B0503020204020204" pitchFamily="34" charset="-122"/>
                <a:cs typeface="Futura-Medium" panose="020B0602020204020303" pitchFamily="34" charset="-79"/>
              </a:defRPr>
            </a:lvl1pPr>
            <a:lvl2pPr marL="476250" marR="0" indent="-236855" algn="l" defTabSz="1218565" rtl="0" eaLnBrk="0" fontAlgn="base" latinLnBrk="0" hangingPunct="0">
              <a:lnSpc>
                <a:spcPct val="150000"/>
              </a:lnSpc>
              <a:spcBef>
                <a:spcPts val="0"/>
              </a:spcBef>
              <a:spcAft>
                <a:spcPct val="0"/>
              </a:spcAft>
              <a:buClr>
                <a:srgbClr val="71B2FF"/>
              </a:buClr>
              <a:buFont typeface="Arial" panose="020B0604020202020204" pitchFamily="34" charset="0"/>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2pPr>
            <a:lvl3pPr marL="833755" marR="0" indent="-236855" algn="l" defTabSz="1218565" rtl="0" eaLnBrk="0" fontAlgn="base" latinLnBrk="0" hangingPunct="0">
              <a:lnSpc>
                <a:spcPct val="150000"/>
              </a:lnSpc>
              <a:spcBef>
                <a:spcPts val="0"/>
              </a:spcBef>
              <a:spcAft>
                <a:spcPct val="0"/>
              </a:spcAft>
              <a:buClr>
                <a:srgbClr val="71B2FF"/>
              </a:buClr>
              <a:buFontTx/>
              <a:buChar char="-"/>
              <a:defRPr kumimoji="0" lang="zh-CN" altLang="en-US" sz="1200" b="0" i="0" u="none" strike="noStrike" kern="0" cap="none" spc="0" normalizeH="0" baseline="0" dirty="0">
                <a:ln>
                  <a:noFill/>
                </a:ln>
                <a:solidFill>
                  <a:srgbClr val="374154"/>
                </a:solidFill>
                <a:effectLst/>
                <a:uLnTx/>
                <a:uFillTx/>
                <a:latin typeface="微软雅黑" panose="020B0503020204020204" pitchFamily="34" charset="-122"/>
                <a:ea typeface="微软雅黑" panose="020B0503020204020204" pitchFamily="34" charset="-122"/>
                <a:cs typeface="+mn-cs"/>
              </a:defRPr>
            </a:lvl3pPr>
            <a:lvl4pPr>
              <a:defRPr sz="1540"/>
            </a:lvl4pPr>
            <a:lvl5pPr>
              <a:defRPr sz="1540"/>
            </a:lvl5pPr>
            <a:lvl6pPr>
              <a:defRPr sz="1540"/>
            </a:lvl6pPr>
            <a:lvl7pPr>
              <a:defRPr sz="1540"/>
            </a:lvl7pPr>
            <a:lvl8pPr>
              <a:defRPr sz="1540"/>
            </a:lvl8pPr>
            <a:lvl9pPr>
              <a:defRPr sz="1540"/>
            </a:lvl9pPr>
          </a:lstStyle>
          <a:p>
            <a:pPr lvl="0"/>
            <a:r>
              <a:rPr lang="en-US" altLang="zh-CN" dirty="0"/>
              <a:t>N.</a:t>
            </a:r>
            <a:r>
              <a:rPr lang="zh-CN" altLang="en-US" dirty="0"/>
              <a:t> 单击此处编辑母版文本样式</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395" indent="-239395">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250" indent="-236855">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755" indent="-236855">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0"/>
            </a:lvl4pPr>
            <a:lvl5pPr>
              <a:defRPr sz="1540"/>
            </a:lvl5pPr>
            <a:lvl6pPr>
              <a:defRPr sz="1540"/>
            </a:lvl6pPr>
            <a:lvl7pPr>
              <a:defRPr sz="1540"/>
            </a:lvl7pPr>
            <a:lvl8pPr>
              <a:defRPr sz="1540"/>
            </a:lvl8pPr>
            <a:lvl9pPr>
              <a:defRPr sz="1540"/>
            </a:lvl9pPr>
          </a:lstStyle>
          <a:p>
            <a:pPr lvl="0"/>
            <a:r>
              <a:rPr lang="zh-CN" altLang="en-US" dirty="0"/>
              <a:t>单击此处编辑母版文本样式</a:t>
            </a:r>
          </a:p>
          <a:p>
            <a:pPr lvl="1"/>
            <a:r>
              <a:rPr lang="zh-CN" altLang="en-US" dirty="0"/>
              <a:t>第二级</a:t>
            </a:r>
          </a:p>
          <a:p>
            <a:pPr lvl="2"/>
            <a:r>
              <a:rPr lang="zh-CN" altLang="en-US" dirty="0"/>
              <a:t>第三级</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p:cNvSpPr txBox="1"/>
          <p:nvPr userDrawn="1"/>
        </p:nvSpPr>
        <p:spPr>
          <a:xfrm>
            <a:off x="8358978" y="6505275"/>
            <a:ext cx="499730" cy="184666"/>
          </a:xfrm>
          <a:prstGeom prst="rect">
            <a:avLst/>
          </a:prstGeom>
          <a:noFill/>
        </p:spPr>
        <p:txBody>
          <a:bodyPr wrap="square" lIns="0" tIns="0" rIns="0" bIns="0" rtlCol="0">
            <a:spAutoFit/>
          </a:bodyPr>
          <a:lstStyle/>
          <a:p>
            <a:pPr algn="ctr" defTabSz="890270"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p:cNvPicPr>
            <a:picLocks noChangeAspect="1"/>
          </p:cNvPicPr>
          <p:nvPr userDrawn="1"/>
        </p:nvPicPr>
        <p:blipFill>
          <a:blip r:embed="rId3" cstate="print">
            <a:alphaModFix amt="70000"/>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anose="05000000000000000000"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英文标题</a:t>
            </a:r>
            <a:r>
              <a:rPr lang="en-US" altLang="zh-CN" sz="1400" dirty="0">
                <a:solidFill>
                  <a:srgbClr val="374154"/>
                </a:solidFill>
                <a:latin typeface="Gill Sans MT" panose="020B0502020104020203" pitchFamily="34" charset="0"/>
                <a:ea typeface="微软雅黑" panose="020B0503020204020204" pitchFamily="34" charset="-122"/>
              </a:rPr>
              <a:t>:32-35pt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Medium</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中文标题</a:t>
            </a:r>
            <a:r>
              <a:rPr lang="en-US" altLang="zh-CN" sz="1400" dirty="0">
                <a:solidFill>
                  <a:srgbClr val="374154"/>
                </a:solidFill>
                <a:latin typeface="Gill Sans MT" panose="020B0502020104020203" pitchFamily="34" charset="0"/>
                <a:ea typeface="微软雅黑" panose="020B0503020204020204" pitchFamily="34" charset="-122"/>
              </a:rPr>
              <a:t>:30-32pt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黑体</a:t>
            </a: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英文正文</a:t>
            </a:r>
            <a:r>
              <a:rPr lang="en-US" altLang="zh-CN" sz="1400" dirty="0">
                <a:solidFill>
                  <a:srgbClr val="374154"/>
                </a:solidFill>
                <a:latin typeface="Gill Sans MT" panose="020B0502020104020203" pitchFamily="34" charset="0"/>
                <a:ea typeface="微软雅黑" panose="020B0503020204020204" pitchFamily="34" charset="-122"/>
              </a:rPr>
              <a:t>:20-22pt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 </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 :18pt  </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Regular</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中文正文</a:t>
            </a:r>
            <a:r>
              <a:rPr lang="en-US" altLang="zh-CN" sz="1400" dirty="0">
                <a:solidFill>
                  <a:srgbClr val="374154"/>
                </a:solidFill>
                <a:latin typeface="Gill Sans MT" panose="020B0502020104020203" pitchFamily="34" charset="0"/>
                <a:ea typeface="微软雅黑" panose="020B0503020204020204" pitchFamily="34" charset="-122"/>
              </a:rPr>
              <a:t>:18-20pt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):18pt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细黑体</a:t>
            </a:r>
            <a:r>
              <a:rPr lang="zh-CN" altLang="en-US" sz="1400" b="1" dirty="0">
                <a:solidFill>
                  <a:srgbClr val="374154"/>
                </a:solidFill>
                <a:latin typeface="Gill Sans MT" panose="020B0502020104020203" pitchFamily="34" charset="0"/>
                <a:ea typeface="微软雅黑" panose="020B0503020204020204" pitchFamily="34" charset="-122"/>
              </a:rPr>
              <a:t> </a:t>
            </a:r>
          </a:p>
        </p:txBody>
      </p:sp>
      <p:grpSp>
        <p:nvGrpSpPr>
          <p:cNvPr id="12" name="组合 11"/>
          <p:cNvGrpSpPr/>
          <p:nvPr userDrawn="1"/>
        </p:nvGrpSpPr>
        <p:grpSpPr>
          <a:xfrm>
            <a:off x="12590924" y="3356218"/>
            <a:ext cx="1214711" cy="3499198"/>
            <a:chOff x="12438524" y="3358802"/>
            <a:chExt cx="1214711" cy="3499198"/>
          </a:xfrm>
        </p:grpSpPr>
        <p:sp>
          <p:nvSpPr>
            <p:cNvPr id="13" name="矩形 12"/>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4" name="Group 18"/>
            <p:cNvGrpSpPr/>
            <p:nvPr/>
          </p:nvGrpSpPr>
          <p:grpSpPr bwMode="auto">
            <a:xfrm>
              <a:off x="12552504" y="3727418"/>
              <a:ext cx="986752" cy="182532"/>
              <a:chOff x="5893" y="2387"/>
              <a:chExt cx="466" cy="115"/>
            </a:xfrm>
          </p:grpSpPr>
          <p:sp>
            <p:nvSpPr>
              <p:cNvPr id="75"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6"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7"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8"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5" name="Group 23"/>
            <p:cNvGrpSpPr/>
            <p:nvPr/>
          </p:nvGrpSpPr>
          <p:grpSpPr bwMode="auto">
            <a:xfrm>
              <a:off x="12552504" y="3943282"/>
              <a:ext cx="986752" cy="182532"/>
              <a:chOff x="5893" y="2523"/>
              <a:chExt cx="466" cy="115"/>
            </a:xfrm>
          </p:grpSpPr>
          <p:sp>
            <p:nvSpPr>
              <p:cNvPr id="71"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2"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3"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4"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 name="Group 28"/>
            <p:cNvGrpSpPr/>
            <p:nvPr/>
          </p:nvGrpSpPr>
          <p:grpSpPr bwMode="auto">
            <a:xfrm>
              <a:off x="12552504" y="4159146"/>
              <a:ext cx="986752" cy="182532"/>
              <a:chOff x="5893" y="2659"/>
              <a:chExt cx="466" cy="115"/>
            </a:xfrm>
          </p:grpSpPr>
          <p:sp>
            <p:nvSpPr>
              <p:cNvPr id="67"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8"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9"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0"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7" name="Group 33"/>
            <p:cNvGrpSpPr/>
            <p:nvPr/>
          </p:nvGrpSpPr>
          <p:grpSpPr bwMode="auto">
            <a:xfrm>
              <a:off x="12552504" y="3511551"/>
              <a:ext cx="986752" cy="188882"/>
              <a:chOff x="5893" y="2251"/>
              <a:chExt cx="466" cy="119"/>
            </a:xfrm>
          </p:grpSpPr>
          <p:sp>
            <p:nvSpPr>
              <p:cNvPr id="63"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4"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5"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6"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8" name="Group 38"/>
            <p:cNvGrpSpPr/>
            <p:nvPr/>
          </p:nvGrpSpPr>
          <p:grpSpPr bwMode="auto">
            <a:xfrm>
              <a:off x="12552504" y="4519449"/>
              <a:ext cx="986752" cy="182532"/>
              <a:chOff x="5893" y="2886"/>
              <a:chExt cx="466" cy="115"/>
            </a:xfrm>
          </p:grpSpPr>
          <p:sp>
            <p:nvSpPr>
              <p:cNvPr id="59"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0"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1"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2"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9" name="Group 43"/>
            <p:cNvGrpSpPr/>
            <p:nvPr/>
          </p:nvGrpSpPr>
          <p:grpSpPr bwMode="auto">
            <a:xfrm>
              <a:off x="12552504" y="4735313"/>
              <a:ext cx="986752" cy="182532"/>
              <a:chOff x="5893" y="3022"/>
              <a:chExt cx="466" cy="115"/>
            </a:xfrm>
          </p:grpSpPr>
          <p:sp>
            <p:nvSpPr>
              <p:cNvPr id="55"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6"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7"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8"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0" name="Group 48"/>
            <p:cNvGrpSpPr/>
            <p:nvPr/>
          </p:nvGrpSpPr>
          <p:grpSpPr bwMode="auto">
            <a:xfrm>
              <a:off x="12552504" y="4951179"/>
              <a:ext cx="986752" cy="182532"/>
              <a:chOff x="5893" y="3158"/>
              <a:chExt cx="466" cy="115"/>
            </a:xfrm>
          </p:grpSpPr>
          <p:sp>
            <p:nvSpPr>
              <p:cNvPr id="51"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2"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3"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4"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1" name="Group 53"/>
            <p:cNvGrpSpPr/>
            <p:nvPr/>
          </p:nvGrpSpPr>
          <p:grpSpPr bwMode="auto">
            <a:xfrm>
              <a:off x="12552504" y="5311482"/>
              <a:ext cx="986752" cy="182532"/>
              <a:chOff x="5893" y="3385"/>
              <a:chExt cx="466" cy="115"/>
            </a:xfrm>
          </p:grpSpPr>
          <p:sp>
            <p:nvSpPr>
              <p:cNvPr id="47"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8"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9"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0"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2" name="Group 58"/>
            <p:cNvGrpSpPr/>
            <p:nvPr/>
          </p:nvGrpSpPr>
          <p:grpSpPr bwMode="auto">
            <a:xfrm>
              <a:off x="12552504" y="5527346"/>
              <a:ext cx="986752" cy="182532"/>
              <a:chOff x="5893" y="3521"/>
              <a:chExt cx="466" cy="115"/>
            </a:xfrm>
          </p:grpSpPr>
          <p:sp>
            <p:nvSpPr>
              <p:cNvPr id="43"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4"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5"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6"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3" name="Group 63"/>
            <p:cNvGrpSpPr/>
            <p:nvPr/>
          </p:nvGrpSpPr>
          <p:grpSpPr bwMode="auto">
            <a:xfrm>
              <a:off x="12552504" y="5743210"/>
              <a:ext cx="986752" cy="182532"/>
              <a:chOff x="5893" y="3657"/>
              <a:chExt cx="466" cy="115"/>
            </a:xfrm>
          </p:grpSpPr>
          <p:sp>
            <p:nvSpPr>
              <p:cNvPr id="39"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0"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1"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2"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4" name="Group 68"/>
            <p:cNvGrpSpPr/>
            <p:nvPr/>
          </p:nvGrpSpPr>
          <p:grpSpPr bwMode="auto">
            <a:xfrm>
              <a:off x="12552504" y="6103513"/>
              <a:ext cx="986752" cy="182532"/>
              <a:chOff x="5893" y="3884"/>
              <a:chExt cx="466" cy="115"/>
            </a:xfrm>
          </p:grpSpPr>
          <p:sp>
            <p:nvSpPr>
              <p:cNvPr id="35"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6"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7"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8"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5" name="Group 73"/>
            <p:cNvGrpSpPr/>
            <p:nvPr/>
          </p:nvGrpSpPr>
          <p:grpSpPr bwMode="auto">
            <a:xfrm>
              <a:off x="12552504" y="6328901"/>
              <a:ext cx="986752" cy="182532"/>
              <a:chOff x="5893" y="4026"/>
              <a:chExt cx="466" cy="115"/>
            </a:xfrm>
          </p:grpSpPr>
          <p:sp>
            <p:nvSpPr>
              <p:cNvPr id="31"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2"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3"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4"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6" name="Group 78"/>
            <p:cNvGrpSpPr/>
            <p:nvPr/>
          </p:nvGrpSpPr>
          <p:grpSpPr bwMode="auto">
            <a:xfrm>
              <a:off x="12552504" y="6552703"/>
              <a:ext cx="986752" cy="182532"/>
              <a:chOff x="5893" y="4167"/>
              <a:chExt cx="466" cy="115"/>
            </a:xfrm>
          </p:grpSpPr>
          <p:sp>
            <p:nvSpPr>
              <p:cNvPr id="27"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8"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9"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0"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sp>
        <p:nvSpPr>
          <p:cNvPr id="79" name="Rectangle 83"/>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配色参考方案：</a:t>
            </a: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建议同一页面内不超过四种颜色，以下是</a:t>
            </a:r>
            <a:r>
              <a:rPr lang="en-US" altLang="zh-CN" sz="1335" dirty="0">
                <a:solidFill>
                  <a:srgbClr val="374154"/>
                </a:solidFill>
                <a:latin typeface="微软雅黑" panose="020B0503020204020204" pitchFamily="34" charset="-122"/>
                <a:ea typeface="微软雅黑" panose="020B0503020204020204" pitchFamily="34" charset="-122"/>
              </a:rPr>
              <a:t>13</a:t>
            </a:r>
            <a:r>
              <a:rPr lang="zh-CN" altLang="en-US" sz="1335" dirty="0">
                <a:solidFill>
                  <a:srgbClr val="374154"/>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80" name="Rectangle 84"/>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微软雅黑" panose="020B0503020204020204" pitchFamily="34" charset="-122"/>
                <a:ea typeface="微软雅黑" panose="020B0503020204020204" pitchFamily="34" charset="-122"/>
              </a:rPr>
              <a:t>客户或者合作伙伴的标志放在右上角</a:t>
            </a:r>
            <a:r>
              <a:rPr lang="en-US" altLang="zh-CN" sz="1335" dirty="0">
                <a:solidFill>
                  <a:srgbClr val="374154"/>
                </a:solidFill>
                <a:latin typeface="微软雅黑" panose="020B0503020204020204" pitchFamily="34" charset="-122"/>
                <a:ea typeface="微软雅黑" panose="020B0503020204020204" pitchFamily="34" charset="-122"/>
              </a:rPr>
              <a:t>.</a:t>
            </a:r>
            <a:endParaRPr lang="zh-CN" altLang="en-US" sz="1335" dirty="0">
              <a:solidFill>
                <a:srgbClr val="374154"/>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微软雅黑"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英文标题</a:t>
            </a:r>
            <a:r>
              <a:rPr lang="en-US" altLang="zh-CN" sz="1400" dirty="0">
                <a:solidFill>
                  <a:srgbClr val="374154"/>
                </a:solidFill>
                <a:latin typeface="Gill Sans MT" panose="020B0502020104020203" pitchFamily="34" charset="0"/>
                <a:ea typeface="微软雅黑" panose="020B0503020204020204" pitchFamily="34" charset="-122"/>
              </a:rPr>
              <a:t>:32-35pt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Medium</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中文标题</a:t>
            </a:r>
            <a:r>
              <a:rPr lang="en-US" altLang="zh-CN" sz="1400" dirty="0">
                <a:solidFill>
                  <a:srgbClr val="374154"/>
                </a:solidFill>
                <a:latin typeface="Gill Sans MT" panose="020B0502020104020203" pitchFamily="34" charset="0"/>
                <a:ea typeface="微软雅黑" panose="020B0503020204020204" pitchFamily="34" charset="-122"/>
              </a:rPr>
              <a:t>:30-32pt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黑体</a:t>
            </a: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英文正文</a:t>
            </a:r>
            <a:r>
              <a:rPr lang="en-US" altLang="zh-CN" sz="1400" dirty="0">
                <a:solidFill>
                  <a:srgbClr val="374154"/>
                </a:solidFill>
                <a:latin typeface="Gill Sans MT" panose="020B0502020104020203" pitchFamily="34" charset="0"/>
                <a:ea typeface="微软雅黑" panose="020B0503020204020204" pitchFamily="34" charset="-122"/>
              </a:rPr>
              <a:t>:20-22pt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 </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 :18pt  </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Regular</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中文正文</a:t>
            </a:r>
            <a:r>
              <a:rPr lang="en-US" altLang="zh-CN" sz="1400" dirty="0">
                <a:solidFill>
                  <a:srgbClr val="374154"/>
                </a:solidFill>
                <a:latin typeface="Gill Sans MT" panose="020B0502020104020203" pitchFamily="34" charset="0"/>
                <a:ea typeface="微软雅黑" panose="020B0503020204020204" pitchFamily="34" charset="-122"/>
              </a:rPr>
              <a:t>:18-20pt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):18pt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细黑体</a:t>
            </a:r>
            <a:r>
              <a:rPr lang="zh-CN" altLang="en-US" sz="1400" b="1" dirty="0">
                <a:solidFill>
                  <a:srgbClr val="374154"/>
                </a:solidFill>
                <a:latin typeface="Gill Sans MT" panose="020B0502020104020203" pitchFamily="34" charset="0"/>
                <a:ea typeface="微软雅黑" panose="020B0503020204020204" pitchFamily="34" charset="-122"/>
              </a:rPr>
              <a:t> </a:t>
            </a:r>
          </a:p>
        </p:txBody>
      </p:sp>
      <p:grpSp>
        <p:nvGrpSpPr>
          <p:cNvPr id="12" name="组合 11"/>
          <p:cNvGrpSpPr/>
          <p:nvPr userDrawn="1"/>
        </p:nvGrpSpPr>
        <p:grpSpPr>
          <a:xfrm>
            <a:off x="12590924" y="3356218"/>
            <a:ext cx="1214711" cy="3499198"/>
            <a:chOff x="12438524" y="3358802"/>
            <a:chExt cx="1214711" cy="3499198"/>
          </a:xfrm>
        </p:grpSpPr>
        <p:sp>
          <p:nvSpPr>
            <p:cNvPr id="13" name="矩形 12"/>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4" name="Group 18"/>
            <p:cNvGrpSpPr/>
            <p:nvPr/>
          </p:nvGrpSpPr>
          <p:grpSpPr bwMode="auto">
            <a:xfrm>
              <a:off x="12552504" y="3727418"/>
              <a:ext cx="986752" cy="182532"/>
              <a:chOff x="5893" y="2387"/>
              <a:chExt cx="466" cy="115"/>
            </a:xfrm>
          </p:grpSpPr>
          <p:sp>
            <p:nvSpPr>
              <p:cNvPr id="75"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6"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7"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8"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5" name="Group 23"/>
            <p:cNvGrpSpPr/>
            <p:nvPr/>
          </p:nvGrpSpPr>
          <p:grpSpPr bwMode="auto">
            <a:xfrm>
              <a:off x="12552504" y="3943282"/>
              <a:ext cx="986752" cy="182532"/>
              <a:chOff x="5893" y="2523"/>
              <a:chExt cx="466" cy="115"/>
            </a:xfrm>
          </p:grpSpPr>
          <p:sp>
            <p:nvSpPr>
              <p:cNvPr id="71"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2"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3"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4"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 name="Group 28"/>
            <p:cNvGrpSpPr/>
            <p:nvPr/>
          </p:nvGrpSpPr>
          <p:grpSpPr bwMode="auto">
            <a:xfrm>
              <a:off x="12552504" y="4159146"/>
              <a:ext cx="986752" cy="182532"/>
              <a:chOff x="5893" y="2659"/>
              <a:chExt cx="466" cy="115"/>
            </a:xfrm>
          </p:grpSpPr>
          <p:sp>
            <p:nvSpPr>
              <p:cNvPr id="67"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8"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9"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0"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7" name="Group 33"/>
            <p:cNvGrpSpPr/>
            <p:nvPr/>
          </p:nvGrpSpPr>
          <p:grpSpPr bwMode="auto">
            <a:xfrm>
              <a:off x="12552504" y="3511551"/>
              <a:ext cx="986752" cy="188882"/>
              <a:chOff x="5893" y="2251"/>
              <a:chExt cx="466" cy="119"/>
            </a:xfrm>
          </p:grpSpPr>
          <p:sp>
            <p:nvSpPr>
              <p:cNvPr id="63"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4"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5"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6"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8" name="Group 38"/>
            <p:cNvGrpSpPr/>
            <p:nvPr/>
          </p:nvGrpSpPr>
          <p:grpSpPr bwMode="auto">
            <a:xfrm>
              <a:off x="12552504" y="4519449"/>
              <a:ext cx="986752" cy="182532"/>
              <a:chOff x="5893" y="2886"/>
              <a:chExt cx="466" cy="115"/>
            </a:xfrm>
          </p:grpSpPr>
          <p:sp>
            <p:nvSpPr>
              <p:cNvPr id="59"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0"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1"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2"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9" name="Group 43"/>
            <p:cNvGrpSpPr/>
            <p:nvPr/>
          </p:nvGrpSpPr>
          <p:grpSpPr bwMode="auto">
            <a:xfrm>
              <a:off x="12552504" y="4735313"/>
              <a:ext cx="986752" cy="182532"/>
              <a:chOff x="5893" y="3022"/>
              <a:chExt cx="466" cy="115"/>
            </a:xfrm>
          </p:grpSpPr>
          <p:sp>
            <p:nvSpPr>
              <p:cNvPr id="55"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6"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7"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8"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0" name="Group 48"/>
            <p:cNvGrpSpPr/>
            <p:nvPr/>
          </p:nvGrpSpPr>
          <p:grpSpPr bwMode="auto">
            <a:xfrm>
              <a:off x="12552504" y="4951179"/>
              <a:ext cx="986752" cy="182532"/>
              <a:chOff x="5893" y="3158"/>
              <a:chExt cx="466" cy="115"/>
            </a:xfrm>
          </p:grpSpPr>
          <p:sp>
            <p:nvSpPr>
              <p:cNvPr id="51"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2"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3"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4"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1" name="Group 53"/>
            <p:cNvGrpSpPr/>
            <p:nvPr/>
          </p:nvGrpSpPr>
          <p:grpSpPr bwMode="auto">
            <a:xfrm>
              <a:off x="12552504" y="5311482"/>
              <a:ext cx="986752" cy="182532"/>
              <a:chOff x="5893" y="3385"/>
              <a:chExt cx="466" cy="115"/>
            </a:xfrm>
          </p:grpSpPr>
          <p:sp>
            <p:nvSpPr>
              <p:cNvPr id="47"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8"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9"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0"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2" name="Group 58"/>
            <p:cNvGrpSpPr/>
            <p:nvPr/>
          </p:nvGrpSpPr>
          <p:grpSpPr bwMode="auto">
            <a:xfrm>
              <a:off x="12552504" y="5527346"/>
              <a:ext cx="986752" cy="182532"/>
              <a:chOff x="5893" y="3521"/>
              <a:chExt cx="466" cy="115"/>
            </a:xfrm>
          </p:grpSpPr>
          <p:sp>
            <p:nvSpPr>
              <p:cNvPr id="43"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4"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5"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6"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3" name="Group 63"/>
            <p:cNvGrpSpPr/>
            <p:nvPr/>
          </p:nvGrpSpPr>
          <p:grpSpPr bwMode="auto">
            <a:xfrm>
              <a:off x="12552504" y="5743210"/>
              <a:ext cx="986752" cy="182532"/>
              <a:chOff x="5893" y="3657"/>
              <a:chExt cx="466" cy="115"/>
            </a:xfrm>
          </p:grpSpPr>
          <p:sp>
            <p:nvSpPr>
              <p:cNvPr id="39"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0"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1"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2"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4" name="Group 68"/>
            <p:cNvGrpSpPr/>
            <p:nvPr/>
          </p:nvGrpSpPr>
          <p:grpSpPr bwMode="auto">
            <a:xfrm>
              <a:off x="12552504" y="6103513"/>
              <a:ext cx="986752" cy="182532"/>
              <a:chOff x="5893" y="3884"/>
              <a:chExt cx="466" cy="115"/>
            </a:xfrm>
          </p:grpSpPr>
          <p:sp>
            <p:nvSpPr>
              <p:cNvPr id="35"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6"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7"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8"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5" name="Group 73"/>
            <p:cNvGrpSpPr/>
            <p:nvPr/>
          </p:nvGrpSpPr>
          <p:grpSpPr bwMode="auto">
            <a:xfrm>
              <a:off x="12552504" y="6328901"/>
              <a:ext cx="986752" cy="182532"/>
              <a:chOff x="5893" y="4026"/>
              <a:chExt cx="466" cy="115"/>
            </a:xfrm>
          </p:grpSpPr>
          <p:sp>
            <p:nvSpPr>
              <p:cNvPr id="31"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2"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3"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4"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6" name="Group 78"/>
            <p:cNvGrpSpPr/>
            <p:nvPr/>
          </p:nvGrpSpPr>
          <p:grpSpPr bwMode="auto">
            <a:xfrm>
              <a:off x="12552504" y="6552703"/>
              <a:ext cx="986752" cy="182532"/>
              <a:chOff x="5893" y="4167"/>
              <a:chExt cx="466" cy="115"/>
            </a:xfrm>
          </p:grpSpPr>
          <p:sp>
            <p:nvSpPr>
              <p:cNvPr id="27"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8"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9"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0"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sp>
        <p:nvSpPr>
          <p:cNvPr id="79" name="Rectangle 83"/>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配色参考方案：</a:t>
            </a: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建议同一页面内不超过四种颜色，以下是</a:t>
            </a:r>
            <a:r>
              <a:rPr lang="en-US" altLang="zh-CN" sz="1335" dirty="0">
                <a:solidFill>
                  <a:srgbClr val="374154"/>
                </a:solidFill>
                <a:latin typeface="微软雅黑" panose="020B0503020204020204" pitchFamily="34" charset="-122"/>
                <a:ea typeface="微软雅黑" panose="020B0503020204020204" pitchFamily="34" charset="-122"/>
              </a:rPr>
              <a:t>13</a:t>
            </a:r>
            <a:r>
              <a:rPr lang="zh-CN" altLang="en-US" sz="1335" dirty="0">
                <a:solidFill>
                  <a:srgbClr val="374154"/>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80" name="Rectangle 84"/>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微软雅黑" panose="020B0503020204020204" pitchFamily="34" charset="-122"/>
                <a:ea typeface="微软雅黑" panose="020B0503020204020204" pitchFamily="34" charset="-122"/>
              </a:rPr>
              <a:t>客户或者合作伙伴的标志放在右上角</a:t>
            </a:r>
            <a:r>
              <a:rPr lang="en-US" altLang="zh-CN" sz="1335" dirty="0">
                <a:solidFill>
                  <a:srgbClr val="374154"/>
                </a:solidFill>
                <a:latin typeface="微软雅黑" panose="020B0503020204020204" pitchFamily="34" charset="-122"/>
                <a:ea typeface="微软雅黑" panose="020B0503020204020204" pitchFamily="34" charset="-122"/>
              </a:rPr>
              <a:t>.</a:t>
            </a:r>
            <a:endParaRPr lang="zh-CN" altLang="en-US" sz="1335" dirty="0">
              <a:solidFill>
                <a:srgbClr val="374154"/>
              </a:solidFill>
              <a:latin typeface="微软雅黑" panose="020B0503020204020204" pitchFamily="34" charset="-122"/>
              <a:ea typeface="微软雅黑" panose="020B0503020204020204" pitchFamily="34" charset="-122"/>
            </a:endParaRPr>
          </a:p>
        </p:txBody>
      </p:sp>
      <p:sp>
        <p:nvSpPr>
          <p:cNvPr id="81" name="TextBox 2"/>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p:cNvSpPr txBox="1"/>
          <p:nvPr userDrawn="1"/>
        </p:nvSpPr>
        <p:spPr>
          <a:xfrm>
            <a:off x="8358978" y="6505275"/>
            <a:ext cx="499730" cy="184666"/>
          </a:xfrm>
          <a:prstGeom prst="rect">
            <a:avLst/>
          </a:prstGeom>
          <a:noFill/>
        </p:spPr>
        <p:txBody>
          <a:bodyPr wrap="square" lIns="0" tIns="0" rIns="0" bIns="0" rtlCol="0">
            <a:spAutoFit/>
          </a:bodyPr>
          <a:lstStyle/>
          <a:p>
            <a:pPr algn="ctr" defTabSz="890270"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p:cNvPicPr>
            <a:picLocks noChangeAspect="1"/>
          </p:cNvPicPr>
          <p:nvPr userDrawn="1"/>
        </p:nvPicPr>
        <p:blipFill>
          <a:blip r:embed="rId6" cstate="print">
            <a:alphaModFix amt="70000"/>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anose="05000000000000000000"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英文标题</a:t>
            </a:r>
            <a:r>
              <a:rPr lang="en-US" altLang="zh-CN" sz="1400" dirty="0">
                <a:solidFill>
                  <a:srgbClr val="374154"/>
                </a:solidFill>
                <a:latin typeface="Gill Sans MT" panose="020B0502020104020203" pitchFamily="34" charset="0"/>
                <a:ea typeface="微软雅黑" panose="020B0503020204020204" pitchFamily="34" charset="-122"/>
              </a:rPr>
              <a:t>:32-35pt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Medium</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中文标题</a:t>
            </a:r>
            <a:r>
              <a:rPr lang="en-US" altLang="zh-CN" sz="1400" dirty="0">
                <a:solidFill>
                  <a:srgbClr val="374154"/>
                </a:solidFill>
                <a:latin typeface="Gill Sans MT" panose="020B0502020104020203" pitchFamily="34" charset="0"/>
                <a:ea typeface="微软雅黑" panose="020B0503020204020204" pitchFamily="34" charset="-122"/>
              </a:rPr>
              <a:t>:30-32pt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黑体</a:t>
            </a: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英文正文</a:t>
            </a:r>
            <a:r>
              <a:rPr lang="en-US" altLang="zh-CN" sz="1400" dirty="0">
                <a:solidFill>
                  <a:srgbClr val="374154"/>
                </a:solidFill>
                <a:latin typeface="Gill Sans MT" panose="020B0502020104020203" pitchFamily="34" charset="0"/>
                <a:ea typeface="微软雅黑" panose="020B0503020204020204" pitchFamily="34" charset="-122"/>
              </a:rPr>
              <a:t>:20-22pt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 </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 :18pt  </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Regular</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中文正文</a:t>
            </a:r>
            <a:r>
              <a:rPr lang="en-US" altLang="zh-CN" sz="1400" dirty="0">
                <a:solidFill>
                  <a:srgbClr val="374154"/>
                </a:solidFill>
                <a:latin typeface="Gill Sans MT" panose="020B0502020104020203" pitchFamily="34" charset="0"/>
                <a:ea typeface="微软雅黑" panose="020B0503020204020204" pitchFamily="34" charset="-122"/>
              </a:rPr>
              <a:t>:18-20pt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):18pt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细黑体</a:t>
            </a:r>
            <a:r>
              <a:rPr lang="zh-CN" altLang="en-US" sz="1400" b="1" dirty="0">
                <a:solidFill>
                  <a:srgbClr val="374154"/>
                </a:solidFill>
                <a:latin typeface="Gill Sans MT" panose="020B0502020104020203" pitchFamily="34" charset="0"/>
                <a:ea typeface="微软雅黑" panose="020B0503020204020204" pitchFamily="34" charset="-122"/>
              </a:rPr>
              <a:t> </a:t>
            </a:r>
          </a:p>
        </p:txBody>
      </p:sp>
      <p:grpSp>
        <p:nvGrpSpPr>
          <p:cNvPr id="6" name="组合 5"/>
          <p:cNvGrpSpPr/>
          <p:nvPr userDrawn="1"/>
        </p:nvGrpSpPr>
        <p:grpSpPr>
          <a:xfrm>
            <a:off x="12438524" y="3358802"/>
            <a:ext cx="1214711" cy="3499198"/>
            <a:chOff x="12438524" y="3358802"/>
            <a:chExt cx="1214711" cy="3499198"/>
          </a:xfrm>
        </p:grpSpPr>
        <p:sp>
          <p:nvSpPr>
            <p:cNvPr id="7" name="矩形 6"/>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1" name="Group 18"/>
            <p:cNvGrpSpPr/>
            <p:nvPr/>
          </p:nvGrpSpPr>
          <p:grpSpPr bwMode="auto">
            <a:xfrm>
              <a:off x="12552504" y="3727418"/>
              <a:ext cx="986752" cy="182532"/>
              <a:chOff x="5893" y="2387"/>
              <a:chExt cx="466" cy="115"/>
            </a:xfrm>
          </p:grpSpPr>
          <p:sp>
            <p:nvSpPr>
              <p:cNvPr id="72"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3"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4"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5"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2" name="Group 23"/>
            <p:cNvGrpSpPr/>
            <p:nvPr/>
          </p:nvGrpSpPr>
          <p:grpSpPr bwMode="auto">
            <a:xfrm>
              <a:off x="12552504" y="3943282"/>
              <a:ext cx="986752" cy="182532"/>
              <a:chOff x="5893" y="2523"/>
              <a:chExt cx="466" cy="115"/>
            </a:xfrm>
          </p:grpSpPr>
          <p:sp>
            <p:nvSpPr>
              <p:cNvPr id="68"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9"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0"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1"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3" name="Group 28"/>
            <p:cNvGrpSpPr/>
            <p:nvPr/>
          </p:nvGrpSpPr>
          <p:grpSpPr bwMode="auto">
            <a:xfrm>
              <a:off x="12552504" y="4159146"/>
              <a:ext cx="986752" cy="182532"/>
              <a:chOff x="5893" y="2659"/>
              <a:chExt cx="466" cy="115"/>
            </a:xfrm>
          </p:grpSpPr>
          <p:sp>
            <p:nvSpPr>
              <p:cNvPr id="64"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5"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6"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7"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4" name="Group 33"/>
            <p:cNvGrpSpPr/>
            <p:nvPr/>
          </p:nvGrpSpPr>
          <p:grpSpPr bwMode="auto">
            <a:xfrm>
              <a:off x="12552504" y="3511551"/>
              <a:ext cx="986752" cy="188882"/>
              <a:chOff x="5893" y="2251"/>
              <a:chExt cx="466" cy="119"/>
            </a:xfrm>
          </p:grpSpPr>
          <p:sp>
            <p:nvSpPr>
              <p:cNvPr id="60"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1"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2"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3"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5" name="Group 38"/>
            <p:cNvGrpSpPr/>
            <p:nvPr/>
          </p:nvGrpSpPr>
          <p:grpSpPr bwMode="auto">
            <a:xfrm>
              <a:off x="12552504" y="4519449"/>
              <a:ext cx="986752" cy="182532"/>
              <a:chOff x="5893" y="2886"/>
              <a:chExt cx="466" cy="115"/>
            </a:xfrm>
          </p:grpSpPr>
          <p:sp>
            <p:nvSpPr>
              <p:cNvPr id="56"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7"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8"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9"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 name="Group 43"/>
            <p:cNvGrpSpPr/>
            <p:nvPr/>
          </p:nvGrpSpPr>
          <p:grpSpPr bwMode="auto">
            <a:xfrm>
              <a:off x="12552504" y="4735313"/>
              <a:ext cx="986752" cy="182532"/>
              <a:chOff x="5893" y="3022"/>
              <a:chExt cx="466" cy="115"/>
            </a:xfrm>
          </p:grpSpPr>
          <p:sp>
            <p:nvSpPr>
              <p:cNvPr id="52"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3"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4"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5"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7" name="Group 48"/>
            <p:cNvGrpSpPr/>
            <p:nvPr/>
          </p:nvGrpSpPr>
          <p:grpSpPr bwMode="auto">
            <a:xfrm>
              <a:off x="12552504" y="4951179"/>
              <a:ext cx="986752" cy="182532"/>
              <a:chOff x="5893" y="3158"/>
              <a:chExt cx="466" cy="115"/>
            </a:xfrm>
          </p:grpSpPr>
          <p:sp>
            <p:nvSpPr>
              <p:cNvPr id="48"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9"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0"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1"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8" name="Group 53"/>
            <p:cNvGrpSpPr/>
            <p:nvPr/>
          </p:nvGrpSpPr>
          <p:grpSpPr bwMode="auto">
            <a:xfrm>
              <a:off x="12552504" y="5311482"/>
              <a:ext cx="986752" cy="182532"/>
              <a:chOff x="5893" y="3385"/>
              <a:chExt cx="466" cy="115"/>
            </a:xfrm>
          </p:grpSpPr>
          <p:sp>
            <p:nvSpPr>
              <p:cNvPr id="44"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5"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6"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7"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9" name="Group 58"/>
            <p:cNvGrpSpPr/>
            <p:nvPr/>
          </p:nvGrpSpPr>
          <p:grpSpPr bwMode="auto">
            <a:xfrm>
              <a:off x="12552504" y="5527346"/>
              <a:ext cx="986752" cy="182532"/>
              <a:chOff x="5893" y="3521"/>
              <a:chExt cx="466" cy="115"/>
            </a:xfrm>
          </p:grpSpPr>
          <p:sp>
            <p:nvSpPr>
              <p:cNvPr id="40"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1"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2"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3"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0" name="Group 63"/>
            <p:cNvGrpSpPr/>
            <p:nvPr/>
          </p:nvGrpSpPr>
          <p:grpSpPr bwMode="auto">
            <a:xfrm>
              <a:off x="12552504" y="5743210"/>
              <a:ext cx="986752" cy="182532"/>
              <a:chOff x="5893" y="3657"/>
              <a:chExt cx="466" cy="115"/>
            </a:xfrm>
          </p:grpSpPr>
          <p:sp>
            <p:nvSpPr>
              <p:cNvPr id="36"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7"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8"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9"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1" name="Group 68"/>
            <p:cNvGrpSpPr/>
            <p:nvPr/>
          </p:nvGrpSpPr>
          <p:grpSpPr bwMode="auto">
            <a:xfrm>
              <a:off x="12552504" y="6103513"/>
              <a:ext cx="986752" cy="182532"/>
              <a:chOff x="5893" y="3884"/>
              <a:chExt cx="466" cy="115"/>
            </a:xfrm>
          </p:grpSpPr>
          <p:sp>
            <p:nvSpPr>
              <p:cNvPr id="32"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3"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4"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5"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2" name="Group 73"/>
            <p:cNvGrpSpPr/>
            <p:nvPr/>
          </p:nvGrpSpPr>
          <p:grpSpPr bwMode="auto">
            <a:xfrm>
              <a:off x="12552504" y="6328901"/>
              <a:ext cx="986752" cy="182532"/>
              <a:chOff x="5893" y="4026"/>
              <a:chExt cx="466" cy="115"/>
            </a:xfrm>
          </p:grpSpPr>
          <p:sp>
            <p:nvSpPr>
              <p:cNvPr id="28"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9"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0"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1"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3" name="Group 78"/>
            <p:cNvGrpSpPr/>
            <p:nvPr/>
          </p:nvGrpSpPr>
          <p:grpSpPr bwMode="auto">
            <a:xfrm>
              <a:off x="12552504" y="6552703"/>
              <a:ext cx="986752" cy="182532"/>
              <a:chOff x="5893" y="4167"/>
              <a:chExt cx="466" cy="115"/>
            </a:xfrm>
          </p:grpSpPr>
          <p:sp>
            <p:nvSpPr>
              <p:cNvPr id="24"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5"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6"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7"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sp>
        <p:nvSpPr>
          <p:cNvPr id="76" name="Rectangle 83"/>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配色参考方案：</a:t>
            </a: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建议同一页面内不超过四种颜色，以下是</a:t>
            </a:r>
            <a:r>
              <a:rPr lang="en-US" altLang="zh-CN" sz="1335" dirty="0">
                <a:solidFill>
                  <a:srgbClr val="374154"/>
                </a:solidFill>
                <a:latin typeface="微软雅黑" panose="020B0503020204020204" pitchFamily="34" charset="-122"/>
                <a:ea typeface="微软雅黑" panose="020B0503020204020204" pitchFamily="34" charset="-122"/>
              </a:rPr>
              <a:t>13</a:t>
            </a:r>
            <a:r>
              <a:rPr lang="zh-CN" altLang="en-US" sz="1335" dirty="0">
                <a:solidFill>
                  <a:srgbClr val="374154"/>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77" name="Rectangle 84"/>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微软雅黑" panose="020B0503020204020204" pitchFamily="34" charset="-122"/>
                <a:ea typeface="微软雅黑" panose="020B0503020204020204" pitchFamily="34" charset="-122"/>
              </a:rPr>
              <a:t>客户或者合作伙伴的标志放在右上角</a:t>
            </a:r>
            <a:r>
              <a:rPr lang="en-US" altLang="zh-CN" sz="1335" dirty="0">
                <a:solidFill>
                  <a:srgbClr val="374154"/>
                </a:solidFill>
                <a:latin typeface="微软雅黑" panose="020B0503020204020204" pitchFamily="34" charset="-122"/>
                <a:ea typeface="微软雅黑" panose="020B0503020204020204" pitchFamily="34" charset="-122"/>
              </a:rPr>
              <a:t>.</a:t>
            </a:r>
            <a:endParaRPr lang="zh-CN" altLang="en-US" sz="1335" dirty="0">
              <a:solidFill>
                <a:srgbClr val="374154"/>
              </a:solidFill>
              <a:latin typeface="微软雅黑" panose="020B0503020204020204" pitchFamily="34" charset="-122"/>
              <a:ea typeface="微软雅黑" panose="020B0503020204020204" pitchFamily="34" charset="-122"/>
            </a:endParaRPr>
          </a:p>
        </p:txBody>
      </p:sp>
      <p:sp>
        <p:nvSpPr>
          <p:cNvPr id="2" name="TextBox 2"/>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p:cNvSpPr txBox="1"/>
          <p:nvPr userDrawn="1"/>
        </p:nvSpPr>
        <p:spPr>
          <a:xfrm>
            <a:off x="8358978" y="6505275"/>
            <a:ext cx="499730" cy="184666"/>
          </a:xfrm>
          <a:prstGeom prst="rect">
            <a:avLst/>
          </a:prstGeom>
          <a:noFill/>
        </p:spPr>
        <p:txBody>
          <a:bodyPr wrap="square" lIns="0" tIns="0" rIns="0" bIns="0" rtlCol="0">
            <a:spAutoFit/>
          </a:bodyPr>
          <a:lstStyle/>
          <a:p>
            <a:pPr algn="ctr" defTabSz="890270"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p:cNvPicPr>
            <a:picLocks noChangeAspect="1"/>
          </p:cNvPicPr>
          <p:nvPr userDrawn="1"/>
        </p:nvPicPr>
        <p:blipFill>
          <a:blip r:embed="rId4" cstate="print">
            <a:alphaModFix amt="70000"/>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anose="05000000000000000000"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AIInfra</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cSld>
  <p:clrMap bg1="dk1" tx1="lt1" bg2="dk2" tx2="lt2" accent1="accent1" accent2="accent2" accent3="accent3" accent4="accent4" accent5="accent5" accent6="accent6" hlink="hlink" folHlink="folHlink"/>
  <p:sldLayoutIdLst>
    <p:sldLayoutId id="2147483656" r:id="rId1"/>
    <p:sldLayoutId id="2147483657"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英文标题</a:t>
            </a:r>
            <a:r>
              <a:rPr lang="en-US" altLang="zh-CN" sz="1400" dirty="0">
                <a:solidFill>
                  <a:srgbClr val="374154"/>
                </a:solidFill>
                <a:latin typeface="Gill Sans MT" panose="020B0502020104020203" pitchFamily="34" charset="0"/>
                <a:ea typeface="微软雅黑" panose="020B0503020204020204" pitchFamily="34" charset="-122"/>
              </a:rPr>
              <a:t>:32-35pt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Medium</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中文标题</a:t>
            </a:r>
            <a:r>
              <a:rPr lang="en-US" altLang="zh-CN" sz="1400" dirty="0">
                <a:solidFill>
                  <a:srgbClr val="374154"/>
                </a:solidFill>
                <a:latin typeface="Gill Sans MT" panose="020B0502020104020203" pitchFamily="34" charset="0"/>
                <a:ea typeface="微软雅黑" panose="020B0503020204020204" pitchFamily="34" charset="-122"/>
              </a:rPr>
              <a:t>:30-32pt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黑体</a:t>
            </a: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英文正文</a:t>
            </a:r>
            <a:r>
              <a:rPr lang="en-US" altLang="zh-CN" sz="1400" dirty="0">
                <a:solidFill>
                  <a:srgbClr val="374154"/>
                </a:solidFill>
                <a:latin typeface="Gill Sans MT" panose="020B0502020104020203" pitchFamily="34" charset="0"/>
                <a:ea typeface="微软雅黑" panose="020B0503020204020204" pitchFamily="34" charset="-122"/>
              </a:rPr>
              <a:t>:20-22pt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 </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 :18pt  </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Regular</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中文正文</a:t>
            </a:r>
            <a:r>
              <a:rPr lang="en-US" altLang="zh-CN" sz="1400" dirty="0">
                <a:solidFill>
                  <a:srgbClr val="374154"/>
                </a:solidFill>
                <a:latin typeface="Gill Sans MT" panose="020B0502020104020203" pitchFamily="34" charset="0"/>
                <a:ea typeface="微软雅黑" panose="020B0503020204020204" pitchFamily="34" charset="-122"/>
              </a:rPr>
              <a:t>:18-20pt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):18pt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细黑体</a:t>
            </a:r>
            <a:r>
              <a:rPr lang="zh-CN" altLang="en-US" sz="1400" b="1" dirty="0">
                <a:solidFill>
                  <a:srgbClr val="374154"/>
                </a:solidFill>
                <a:latin typeface="Gill Sans MT" panose="020B0502020104020203" pitchFamily="34" charset="0"/>
                <a:ea typeface="微软雅黑" panose="020B0503020204020204" pitchFamily="34" charset="-122"/>
              </a:rPr>
              <a:t> </a:t>
            </a:r>
          </a:p>
        </p:txBody>
      </p:sp>
      <p:grpSp>
        <p:nvGrpSpPr>
          <p:cNvPr id="155" name="组合 154"/>
          <p:cNvGrpSpPr/>
          <p:nvPr userDrawn="1"/>
        </p:nvGrpSpPr>
        <p:grpSpPr>
          <a:xfrm>
            <a:off x="12590924" y="3356218"/>
            <a:ext cx="1214711" cy="3499198"/>
            <a:chOff x="12438524" y="3358802"/>
            <a:chExt cx="1214711" cy="3499198"/>
          </a:xfrm>
        </p:grpSpPr>
        <p:sp>
          <p:nvSpPr>
            <p:cNvPr id="156" name="矩形 155"/>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57" name="Group 18"/>
            <p:cNvGrpSpPr/>
            <p:nvPr/>
          </p:nvGrpSpPr>
          <p:grpSpPr bwMode="auto">
            <a:xfrm>
              <a:off x="12552504" y="3727418"/>
              <a:ext cx="986752" cy="182532"/>
              <a:chOff x="5893" y="2387"/>
              <a:chExt cx="466" cy="115"/>
            </a:xfrm>
          </p:grpSpPr>
          <p:sp>
            <p:nvSpPr>
              <p:cNvPr id="218"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19"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20"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21"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58" name="Group 23"/>
            <p:cNvGrpSpPr/>
            <p:nvPr/>
          </p:nvGrpSpPr>
          <p:grpSpPr bwMode="auto">
            <a:xfrm>
              <a:off x="12552504" y="3943282"/>
              <a:ext cx="986752" cy="182532"/>
              <a:chOff x="5893" y="2523"/>
              <a:chExt cx="466" cy="115"/>
            </a:xfrm>
          </p:grpSpPr>
          <p:sp>
            <p:nvSpPr>
              <p:cNvPr id="214"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15"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16"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17"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59" name="Group 28"/>
            <p:cNvGrpSpPr/>
            <p:nvPr/>
          </p:nvGrpSpPr>
          <p:grpSpPr bwMode="auto">
            <a:xfrm>
              <a:off x="12552504" y="4159146"/>
              <a:ext cx="986752" cy="182532"/>
              <a:chOff x="5893" y="2659"/>
              <a:chExt cx="466" cy="115"/>
            </a:xfrm>
          </p:grpSpPr>
          <p:sp>
            <p:nvSpPr>
              <p:cNvPr id="210"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11"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12"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13"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0" name="Group 33"/>
            <p:cNvGrpSpPr/>
            <p:nvPr/>
          </p:nvGrpSpPr>
          <p:grpSpPr bwMode="auto">
            <a:xfrm>
              <a:off x="12552504" y="3511551"/>
              <a:ext cx="986752" cy="188882"/>
              <a:chOff x="5893" y="2251"/>
              <a:chExt cx="466" cy="119"/>
            </a:xfrm>
          </p:grpSpPr>
          <p:sp>
            <p:nvSpPr>
              <p:cNvPr id="206"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07"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08"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09"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1" name="Group 38"/>
            <p:cNvGrpSpPr/>
            <p:nvPr/>
          </p:nvGrpSpPr>
          <p:grpSpPr bwMode="auto">
            <a:xfrm>
              <a:off x="12552504" y="4519449"/>
              <a:ext cx="986752" cy="182532"/>
              <a:chOff x="5893" y="2886"/>
              <a:chExt cx="466" cy="115"/>
            </a:xfrm>
          </p:grpSpPr>
          <p:sp>
            <p:nvSpPr>
              <p:cNvPr id="202"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03"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04"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05"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2" name="Group 43"/>
            <p:cNvGrpSpPr/>
            <p:nvPr/>
          </p:nvGrpSpPr>
          <p:grpSpPr bwMode="auto">
            <a:xfrm>
              <a:off x="12552504" y="4735313"/>
              <a:ext cx="986752" cy="182532"/>
              <a:chOff x="5893" y="3022"/>
              <a:chExt cx="466" cy="115"/>
            </a:xfrm>
          </p:grpSpPr>
          <p:sp>
            <p:nvSpPr>
              <p:cNvPr id="198"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99"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00"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201"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3" name="Group 48"/>
            <p:cNvGrpSpPr/>
            <p:nvPr/>
          </p:nvGrpSpPr>
          <p:grpSpPr bwMode="auto">
            <a:xfrm>
              <a:off x="12552504" y="4951179"/>
              <a:ext cx="986752" cy="182532"/>
              <a:chOff x="5893" y="3158"/>
              <a:chExt cx="466" cy="115"/>
            </a:xfrm>
          </p:grpSpPr>
          <p:sp>
            <p:nvSpPr>
              <p:cNvPr id="194"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95"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96"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97"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4" name="Group 53"/>
            <p:cNvGrpSpPr/>
            <p:nvPr/>
          </p:nvGrpSpPr>
          <p:grpSpPr bwMode="auto">
            <a:xfrm>
              <a:off x="12552504" y="5311482"/>
              <a:ext cx="986752" cy="182532"/>
              <a:chOff x="5893" y="3385"/>
              <a:chExt cx="466" cy="115"/>
            </a:xfrm>
          </p:grpSpPr>
          <p:sp>
            <p:nvSpPr>
              <p:cNvPr id="190"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91"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92"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93"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5" name="Group 58"/>
            <p:cNvGrpSpPr/>
            <p:nvPr/>
          </p:nvGrpSpPr>
          <p:grpSpPr bwMode="auto">
            <a:xfrm>
              <a:off x="12552504" y="5527346"/>
              <a:ext cx="986752" cy="182532"/>
              <a:chOff x="5893" y="3521"/>
              <a:chExt cx="466" cy="115"/>
            </a:xfrm>
          </p:grpSpPr>
          <p:sp>
            <p:nvSpPr>
              <p:cNvPr id="186"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87"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88"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89"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6" name="Group 63"/>
            <p:cNvGrpSpPr/>
            <p:nvPr/>
          </p:nvGrpSpPr>
          <p:grpSpPr bwMode="auto">
            <a:xfrm>
              <a:off x="12552504" y="5743210"/>
              <a:ext cx="986752" cy="182532"/>
              <a:chOff x="5893" y="3657"/>
              <a:chExt cx="466" cy="115"/>
            </a:xfrm>
          </p:grpSpPr>
          <p:sp>
            <p:nvSpPr>
              <p:cNvPr id="182"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83"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84"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85"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7" name="Group 68"/>
            <p:cNvGrpSpPr/>
            <p:nvPr/>
          </p:nvGrpSpPr>
          <p:grpSpPr bwMode="auto">
            <a:xfrm>
              <a:off x="12552504" y="6103513"/>
              <a:ext cx="986752" cy="182532"/>
              <a:chOff x="5893" y="3884"/>
              <a:chExt cx="466" cy="115"/>
            </a:xfrm>
          </p:grpSpPr>
          <p:sp>
            <p:nvSpPr>
              <p:cNvPr id="178"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79"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80"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81"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8" name="Group 73"/>
            <p:cNvGrpSpPr/>
            <p:nvPr/>
          </p:nvGrpSpPr>
          <p:grpSpPr bwMode="auto">
            <a:xfrm>
              <a:off x="12552504" y="6328901"/>
              <a:ext cx="986752" cy="182532"/>
              <a:chOff x="5893" y="4026"/>
              <a:chExt cx="466" cy="115"/>
            </a:xfrm>
          </p:grpSpPr>
          <p:sp>
            <p:nvSpPr>
              <p:cNvPr id="174"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75"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76"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77"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69" name="Group 78"/>
            <p:cNvGrpSpPr/>
            <p:nvPr/>
          </p:nvGrpSpPr>
          <p:grpSpPr bwMode="auto">
            <a:xfrm>
              <a:off x="12552504" y="6552703"/>
              <a:ext cx="986752" cy="182532"/>
              <a:chOff x="5893" y="4167"/>
              <a:chExt cx="466" cy="115"/>
            </a:xfrm>
          </p:grpSpPr>
          <p:sp>
            <p:nvSpPr>
              <p:cNvPr id="170"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71"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72"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173"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sp>
        <p:nvSpPr>
          <p:cNvPr id="222" name="Rectangle 83"/>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配色参考方案：</a:t>
            </a: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建议同一页面内不超过四种颜色，以下是</a:t>
            </a:r>
            <a:r>
              <a:rPr lang="en-US" altLang="zh-CN" sz="1335" dirty="0">
                <a:solidFill>
                  <a:srgbClr val="374154"/>
                </a:solidFill>
                <a:latin typeface="微软雅黑" panose="020B0503020204020204" pitchFamily="34" charset="-122"/>
                <a:ea typeface="微软雅黑" panose="020B0503020204020204" pitchFamily="34" charset="-122"/>
              </a:rPr>
              <a:t>13</a:t>
            </a:r>
            <a:r>
              <a:rPr lang="zh-CN" altLang="en-US" sz="1335" dirty="0">
                <a:solidFill>
                  <a:srgbClr val="374154"/>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223" name="Rectangle 84"/>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微软雅黑" panose="020B0503020204020204" pitchFamily="34" charset="-122"/>
                <a:ea typeface="微软雅黑" panose="020B0503020204020204" pitchFamily="34" charset="-122"/>
              </a:rPr>
              <a:t>客户或者合作伙伴的标志放在右上角</a:t>
            </a:r>
            <a:r>
              <a:rPr lang="en-US" altLang="zh-CN" sz="1335" dirty="0">
                <a:solidFill>
                  <a:srgbClr val="374154"/>
                </a:solidFill>
                <a:latin typeface="微软雅黑" panose="020B0503020204020204" pitchFamily="34" charset="-122"/>
                <a:ea typeface="微软雅黑" panose="020B0503020204020204" pitchFamily="34" charset="-122"/>
              </a:rPr>
              <a:t>.</a:t>
            </a:r>
            <a:endParaRPr lang="zh-CN" altLang="en-US" sz="1335" dirty="0">
              <a:solidFill>
                <a:srgbClr val="374154"/>
              </a:solidFill>
              <a:latin typeface="微软雅黑" panose="020B0503020204020204" pitchFamily="34" charset="-122"/>
              <a:ea typeface="微软雅黑" panose="020B0503020204020204" pitchFamily="34" charset="-122"/>
            </a:endParaRPr>
          </a:p>
        </p:txBody>
      </p:sp>
      <p:sp>
        <p:nvSpPr>
          <p:cNvPr id="2" name="TextBox 2"/>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p:cNvSpPr txBox="1"/>
          <p:nvPr userDrawn="1"/>
        </p:nvSpPr>
        <p:spPr>
          <a:xfrm>
            <a:off x="8358978" y="6505275"/>
            <a:ext cx="499730" cy="184666"/>
          </a:xfrm>
          <a:prstGeom prst="rect">
            <a:avLst/>
          </a:prstGeom>
          <a:noFill/>
        </p:spPr>
        <p:txBody>
          <a:bodyPr wrap="square" lIns="0" tIns="0" rIns="0" bIns="0" rtlCol="0">
            <a:spAutoFit/>
          </a:bodyPr>
          <a:lstStyle/>
          <a:p>
            <a:pPr algn="ctr" defTabSz="890270"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p:cNvPicPr>
            <a:picLocks noChangeAspect="1"/>
          </p:cNvPicPr>
          <p:nvPr userDrawn="1"/>
        </p:nvPicPr>
        <p:blipFill>
          <a:blip r:embed="rId3" cstate="print">
            <a:alphaModFix amt="70000"/>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anose="05000000000000000000"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AIInfra</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cSld>
  <p:clrMap bg1="lt1" tx1="dk1" bg2="lt2" tx2="dk2" accent1="accent1" accent2="accent2" accent3="accent3" accent4="accent4" accent5="accent5" accent6="accent6" hlink="hlink" folHlink="folHlink"/>
  <p:sldLayoutIdLst>
    <p:sldLayoutId id="214748365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p:cNvSpPr txBox="1"/>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80" dirty="0">
                <a:solidFill>
                  <a:srgbClr val="1D1D1B"/>
                </a:solidFill>
                <a:latin typeface="+mn-lt"/>
              </a:rPr>
            </a:br>
            <a:br>
              <a:rPr kumimoji="1" lang="en-US" altLang="zh-CN" sz="780"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80" dirty="0">
              <a:solidFill>
                <a:srgbClr val="1D1D1B"/>
              </a:solidFill>
              <a:latin typeface="+mn-lt"/>
            </a:endParaRPr>
          </a:p>
        </p:txBody>
      </p:sp>
      <p:sp>
        <p:nvSpPr>
          <p:cNvPr id="6" name="Subtitle 6"/>
          <p:cNvSpPr txBox="1"/>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300" dirty="0">
                <a:solidFill>
                  <a:srgbClr val="1D1D1B"/>
                </a:solidFill>
                <a:latin typeface="Gill Sans MT" panose="020B0502020104020203" pitchFamily="34" charset="0"/>
                <a:ea typeface="微软雅黑" panose="020B0503020204020204" pitchFamily="34" charset="-122"/>
                <a:cs typeface="微软雅黑" panose="020B0503020204020204" pitchFamily="34" charset="-122"/>
              </a:rPr>
              <a:t>把</a:t>
            </a:r>
            <a:r>
              <a:rPr kumimoji="1" lang="en-US" altLang="zh-CN" sz="1300" dirty="0">
                <a:solidFill>
                  <a:srgbClr val="1D1D1B"/>
                </a:solidFill>
                <a:latin typeface="Gill Sans MT" panose="020B0502020104020203" pitchFamily="34" charset="0"/>
                <a:ea typeface="微软雅黑" panose="020B0503020204020204" pitchFamily="34" charset="-122"/>
                <a:cs typeface="微软雅黑" panose="020B0503020204020204" pitchFamily="34" charset="-122"/>
              </a:rPr>
              <a:t>AI</a:t>
            </a:r>
            <a:r>
              <a:rPr kumimoji="1" lang="zh-CN" altLang="en-US" sz="1300" dirty="0">
                <a:solidFill>
                  <a:srgbClr val="1D1D1B"/>
                </a:solidFill>
                <a:latin typeface="Gill Sans MT" panose="020B0502020104020203" pitchFamily="34" charset="0"/>
                <a:ea typeface="微软雅黑" panose="020B0503020204020204" pitchFamily="34" charset="-122"/>
                <a:cs typeface="微软雅黑" panose="020B0503020204020204" pitchFamily="34" charset="-122"/>
              </a:rPr>
              <a:t>系统带入每个开发者、每个家庭、</a:t>
            </a:r>
            <a:br>
              <a:rPr kumimoji="1" lang="en-US" altLang="zh-CN" sz="1300" dirty="0">
                <a:solidFill>
                  <a:srgbClr val="1D1D1B"/>
                </a:solidFill>
                <a:latin typeface="Gill Sans MT" panose="020B0502020104020203" pitchFamily="34" charset="0"/>
                <a:ea typeface="微软雅黑" panose="020B0503020204020204" pitchFamily="34" charset="-122"/>
                <a:cs typeface="微软雅黑" panose="020B0503020204020204" pitchFamily="34" charset="-122"/>
              </a:rPr>
            </a:br>
            <a:r>
              <a:rPr kumimoji="1" lang="zh-CN" altLang="en-US" sz="1300" dirty="0">
                <a:solidFill>
                  <a:srgbClr val="1D1D1B"/>
                </a:solidFill>
                <a:latin typeface="Gill Sans MT" panose="020B0502020104020203" pitchFamily="34" charset="0"/>
                <a:ea typeface="微软雅黑" panose="020B0503020204020204" pitchFamily="34" charset="-122"/>
                <a:cs typeface="微软雅黑" panose="020B0503020204020204" pitchFamily="34" charset="-122"/>
              </a:rPr>
              <a:t>每个组织，构建万物互联的智能世界</a:t>
            </a:r>
          </a:p>
        </p:txBody>
      </p:sp>
      <p:sp>
        <p:nvSpPr>
          <p:cNvPr id="7" name="Subtitle 6"/>
          <p:cNvSpPr txBox="1"/>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5"/>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微软雅黑" panose="020B0503020204020204" pitchFamily="34" charset="-122"/>
              <a:cs typeface="微软雅黑" panose="020B0503020204020204" pitchFamily="34" charset="-122"/>
            </a:endParaRPr>
          </a:p>
        </p:txBody>
      </p:sp>
      <p:sp>
        <p:nvSpPr>
          <p:cNvPr id="9" name="矩形 8"/>
          <p:cNvSpPr/>
          <p:nvPr userDrawn="1"/>
        </p:nvSpPr>
        <p:spPr bwMode="auto">
          <a:xfrm>
            <a:off x="618969" y="205786"/>
            <a:ext cx="6891755" cy="6446427"/>
          </a:xfrm>
          <a:prstGeom prst="rect">
            <a:avLst/>
          </a:prstGeom>
          <a:blipFill dpi="0" rotWithShape="1">
            <a:blip r:embed="rId3" cstate="screen">
              <a:alphaModFix amt="33000"/>
            </a:blip>
            <a:srcRect/>
            <a:stretch>
              <a:fillRect/>
            </a:stretch>
          </a:blipFill>
          <a:ln>
            <a:noFill/>
          </a:ln>
          <a:effectLst/>
        </p:spPr>
        <p:txBody>
          <a:bodyPr vert="horz" wrap="square" lIns="121882" tIns="60941" rIns="121882" bIns="60941" numCol="1" rtlCol="0" anchor="t" anchorCtr="0" compatLnSpc="1"/>
          <a:lstStyle/>
          <a:p>
            <a:pPr>
              <a:buClr>
                <a:srgbClr val="CC9900"/>
              </a:buClr>
              <a:buFont typeface="Wingdings" panose="05000000000000000000" pitchFamily="2" charset="2"/>
              <a:buChar char="n"/>
            </a:pPr>
            <a:endParaRPr lang="zh-CN" altLang="en-US">
              <a:solidFill>
                <a:srgbClr val="000000"/>
              </a:solidFill>
              <a:latin typeface="Arial" panose="020B0604020202020204" pitchFamily="34" charset="0"/>
              <a:ea typeface="宋体" panose="02010600030101010101" pitchFamily="2" charset="-122"/>
            </a:endParaRPr>
          </a:p>
        </p:txBody>
      </p:sp>
      <p:sp>
        <p:nvSpPr>
          <p:cNvPr id="10" name="TextBox 2"/>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anose="05000000000000000000"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p:cNvPicPr>
            <a:picLocks noChangeAspect="1"/>
          </p:cNvPicPr>
          <p:nvPr userDrawn="1"/>
        </p:nvPicPr>
        <p:blipFill>
          <a:blip r:embed="rId4" cstate="print">
            <a:alphaModFix amt="70000"/>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anose="05000000000000000000"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AIInfra</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英文标题</a:t>
            </a:r>
            <a:r>
              <a:rPr lang="en-US" altLang="zh-CN" sz="1400" dirty="0">
                <a:solidFill>
                  <a:srgbClr val="374154"/>
                </a:solidFill>
                <a:latin typeface="Gill Sans MT" panose="020B0502020104020203" pitchFamily="34" charset="0"/>
                <a:ea typeface="微软雅黑" panose="020B0503020204020204" pitchFamily="34" charset="-122"/>
              </a:rPr>
              <a:t>:32-35pt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Medium</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中文标题</a:t>
            </a:r>
            <a:r>
              <a:rPr lang="en-US" altLang="zh-CN" sz="1400" dirty="0">
                <a:solidFill>
                  <a:srgbClr val="374154"/>
                </a:solidFill>
                <a:latin typeface="Gill Sans MT" panose="020B0502020104020203" pitchFamily="34" charset="0"/>
                <a:ea typeface="微软雅黑" panose="020B0503020204020204" pitchFamily="34" charset="-122"/>
              </a:rPr>
              <a:t>:30-32pt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 R153 G0 B0</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黑体</a:t>
            </a: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英文正文</a:t>
            </a:r>
            <a:r>
              <a:rPr lang="en-US" altLang="zh-CN" sz="1400" dirty="0">
                <a:solidFill>
                  <a:srgbClr val="374154"/>
                </a:solidFill>
                <a:latin typeface="Gill Sans MT" panose="020B0502020104020203" pitchFamily="34" charset="0"/>
                <a:ea typeface="微软雅黑" panose="020B0503020204020204" pitchFamily="34" charset="-122"/>
              </a:rPr>
              <a:t>:20-22pt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 </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 :18pt  </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内部使用字体 </a:t>
            </a:r>
            <a:r>
              <a:rPr lang="en-US" altLang="zh-CN" sz="1400" dirty="0">
                <a:solidFill>
                  <a:srgbClr val="374154"/>
                </a:solidFill>
                <a:latin typeface="Gill Sans MT" panose="020B0502020104020203" pitchFamily="34" charset="0"/>
                <a:ea typeface="微软雅黑" panose="020B0503020204020204" pitchFamily="34" charset="-122"/>
              </a:rPr>
              <a:t>:</a:t>
            </a:r>
          </a:p>
          <a:p>
            <a:pPr marL="457200" indent="-457200" algn="r" eaLnBrk="0" hangingPunct="0">
              <a:lnSpc>
                <a:spcPct val="125000"/>
              </a:lnSpc>
              <a:spcBef>
                <a:spcPct val="20000"/>
              </a:spcBef>
              <a:buFont typeface="Arial" panose="020B0604020202020204" pitchFamily="34" charset="0"/>
              <a:buNone/>
            </a:pPr>
            <a:r>
              <a:rPr lang="en-US" altLang="zh-CN" sz="1400" dirty="0" err="1">
                <a:solidFill>
                  <a:srgbClr val="374154"/>
                </a:solidFill>
                <a:latin typeface="Gill Sans MT" panose="020B0502020104020203" pitchFamily="34" charset="0"/>
                <a:ea typeface="微软雅黑" panose="020B0503020204020204" pitchFamily="34" charset="-122"/>
              </a:rPr>
              <a:t>FrutigerNext</a:t>
            </a:r>
            <a:r>
              <a:rPr lang="en-US" altLang="zh-CN" sz="1400" dirty="0">
                <a:solidFill>
                  <a:srgbClr val="374154"/>
                </a:solidFill>
                <a:latin typeface="Gill Sans MT" panose="020B0502020104020203" pitchFamily="34" charset="0"/>
                <a:ea typeface="微软雅黑" panose="020B0503020204020204" pitchFamily="34" charset="-122"/>
              </a:rPr>
              <a:t> LT Regular</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外部使用字体 </a:t>
            </a:r>
            <a:r>
              <a:rPr lang="en-US" altLang="zh-CN" sz="1400" dirty="0">
                <a:solidFill>
                  <a:srgbClr val="374154"/>
                </a:solidFill>
                <a:latin typeface="Gill Sans MT" panose="020B0502020104020203" pitchFamily="34" charset="0"/>
                <a:ea typeface="微软雅黑" panose="020B0503020204020204" pitchFamily="34" charset="-122"/>
              </a:rPr>
              <a:t>: Arial</a:t>
            </a:r>
          </a:p>
          <a:p>
            <a:pPr marL="457200" indent="-457200" algn="r" eaLnBrk="0" hangingPunct="0">
              <a:lnSpc>
                <a:spcPct val="75000"/>
              </a:lnSpc>
              <a:spcBef>
                <a:spcPct val="20000"/>
              </a:spcBef>
              <a:buFont typeface="Arial" panose="020B0604020202020204" pitchFamily="34" charset="0"/>
              <a:buNone/>
            </a:pPr>
            <a:endParaRPr lang="en-US" altLang="zh-CN"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中文正文</a:t>
            </a:r>
            <a:r>
              <a:rPr lang="en-US" altLang="zh-CN" sz="1400" dirty="0">
                <a:solidFill>
                  <a:srgbClr val="374154"/>
                </a:solidFill>
                <a:latin typeface="Gill Sans MT" panose="020B0502020104020203" pitchFamily="34" charset="0"/>
                <a:ea typeface="微软雅黑" panose="020B0503020204020204" pitchFamily="34" charset="-122"/>
              </a:rPr>
              <a:t>:18-20pt</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子目录</a:t>
            </a:r>
            <a:r>
              <a:rPr lang="en-US" altLang="zh-CN" sz="1400" dirty="0">
                <a:solidFill>
                  <a:srgbClr val="374154"/>
                </a:solidFill>
                <a:latin typeface="Gill Sans MT" panose="020B0502020104020203" pitchFamily="34" charset="0"/>
                <a:ea typeface="微软雅黑" panose="020B0503020204020204" pitchFamily="34" charset="-122"/>
              </a:rPr>
              <a:t>(2-5</a:t>
            </a:r>
            <a:r>
              <a:rPr lang="zh-CN" altLang="en-US" sz="1400" dirty="0">
                <a:solidFill>
                  <a:srgbClr val="374154"/>
                </a:solidFill>
                <a:latin typeface="Gill Sans MT" panose="020B0502020104020203" pitchFamily="34" charset="0"/>
                <a:ea typeface="微软雅黑" panose="020B0503020204020204" pitchFamily="34" charset="-122"/>
              </a:rPr>
              <a:t>级</a:t>
            </a:r>
            <a:r>
              <a:rPr lang="en-US" altLang="zh-CN" sz="1400" dirty="0">
                <a:solidFill>
                  <a:srgbClr val="374154"/>
                </a:solidFill>
                <a:latin typeface="Gill Sans MT" panose="020B0502020104020203" pitchFamily="34" charset="0"/>
                <a:ea typeface="微软雅黑" panose="020B0503020204020204" pitchFamily="34" charset="-122"/>
              </a:rPr>
              <a:t>):18pt </a:t>
            </a:r>
            <a:endParaRPr lang="zh-CN" altLang="en-US" sz="1400" dirty="0">
              <a:solidFill>
                <a:srgbClr val="374154"/>
              </a:solidFill>
              <a:latin typeface="Gill Sans MT" panose="020B0502020104020203" pitchFamily="34" charset="0"/>
              <a:ea typeface="微软雅黑" panose="020B0503020204020204" pitchFamily="34" charset="-122"/>
            </a:endParaRP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颜色</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黑色</a:t>
            </a:r>
          </a:p>
          <a:p>
            <a:pPr marL="457200" indent="-457200" algn="r" eaLnBrk="0" hangingPunct="0">
              <a:lnSpc>
                <a:spcPct val="125000"/>
              </a:lnSpc>
              <a:spcBef>
                <a:spcPct val="20000"/>
              </a:spcBef>
              <a:buFont typeface="Arial" panose="020B0604020202020204" pitchFamily="34" charset="0"/>
              <a:buNone/>
            </a:pPr>
            <a:r>
              <a:rPr lang="zh-CN" altLang="en-US" sz="1400" dirty="0">
                <a:solidFill>
                  <a:srgbClr val="374154"/>
                </a:solidFill>
                <a:latin typeface="Gill Sans MT" panose="020B0502020104020203" pitchFamily="34" charset="0"/>
                <a:ea typeface="微软雅黑" panose="020B0503020204020204" pitchFamily="34" charset="-122"/>
              </a:rPr>
              <a:t>字体</a:t>
            </a:r>
            <a:r>
              <a:rPr lang="en-US" altLang="zh-CN" sz="1400" dirty="0">
                <a:solidFill>
                  <a:srgbClr val="374154"/>
                </a:solidFill>
                <a:latin typeface="Gill Sans MT" panose="020B0502020104020203" pitchFamily="34" charset="0"/>
                <a:ea typeface="微软雅黑" panose="020B0503020204020204" pitchFamily="34" charset="-122"/>
              </a:rPr>
              <a:t>:</a:t>
            </a:r>
            <a:r>
              <a:rPr lang="zh-CN" altLang="en-US" sz="1400" dirty="0">
                <a:solidFill>
                  <a:srgbClr val="374154"/>
                </a:solidFill>
                <a:latin typeface="Gill Sans MT" panose="020B0502020104020203" pitchFamily="34" charset="0"/>
                <a:ea typeface="微软雅黑" panose="020B0503020204020204" pitchFamily="34" charset="-122"/>
              </a:rPr>
              <a:t>细黑体</a:t>
            </a:r>
            <a:r>
              <a:rPr lang="zh-CN" altLang="en-US" sz="1400" b="1" dirty="0">
                <a:solidFill>
                  <a:srgbClr val="374154"/>
                </a:solidFill>
                <a:latin typeface="Gill Sans MT" panose="020B0502020104020203" pitchFamily="34" charset="0"/>
                <a:ea typeface="微软雅黑" panose="020B0503020204020204" pitchFamily="34" charset="-122"/>
              </a:rPr>
              <a:t> </a:t>
            </a:r>
          </a:p>
        </p:txBody>
      </p:sp>
      <p:grpSp>
        <p:nvGrpSpPr>
          <p:cNvPr id="15" name="组合 14"/>
          <p:cNvGrpSpPr/>
          <p:nvPr userDrawn="1"/>
        </p:nvGrpSpPr>
        <p:grpSpPr>
          <a:xfrm>
            <a:off x="12438524" y="3358802"/>
            <a:ext cx="1214711" cy="3499198"/>
            <a:chOff x="12438524" y="3358802"/>
            <a:chExt cx="1214711" cy="3499198"/>
          </a:xfrm>
        </p:grpSpPr>
        <p:sp>
          <p:nvSpPr>
            <p:cNvPr id="16" name="矩形 15"/>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7" name="Group 18"/>
            <p:cNvGrpSpPr/>
            <p:nvPr/>
          </p:nvGrpSpPr>
          <p:grpSpPr bwMode="auto">
            <a:xfrm>
              <a:off x="12552504" y="3727418"/>
              <a:ext cx="986752" cy="182532"/>
              <a:chOff x="5893" y="2387"/>
              <a:chExt cx="466" cy="115"/>
            </a:xfrm>
          </p:grpSpPr>
          <p:sp>
            <p:nvSpPr>
              <p:cNvPr id="78"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9"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80"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81"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8" name="Group 23"/>
            <p:cNvGrpSpPr/>
            <p:nvPr/>
          </p:nvGrpSpPr>
          <p:grpSpPr bwMode="auto">
            <a:xfrm>
              <a:off x="12552504" y="3943282"/>
              <a:ext cx="986752" cy="182532"/>
              <a:chOff x="5893" y="2523"/>
              <a:chExt cx="466" cy="115"/>
            </a:xfrm>
          </p:grpSpPr>
          <p:sp>
            <p:nvSpPr>
              <p:cNvPr id="74"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5"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6"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7"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19" name="Group 28"/>
            <p:cNvGrpSpPr/>
            <p:nvPr/>
          </p:nvGrpSpPr>
          <p:grpSpPr bwMode="auto">
            <a:xfrm>
              <a:off x="12552504" y="4159146"/>
              <a:ext cx="986752" cy="182532"/>
              <a:chOff x="5893" y="2659"/>
              <a:chExt cx="466" cy="115"/>
            </a:xfrm>
          </p:grpSpPr>
          <p:sp>
            <p:nvSpPr>
              <p:cNvPr id="70"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1"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2"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73"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0" name="Group 33"/>
            <p:cNvGrpSpPr/>
            <p:nvPr/>
          </p:nvGrpSpPr>
          <p:grpSpPr bwMode="auto">
            <a:xfrm>
              <a:off x="12552504" y="3511551"/>
              <a:ext cx="986752" cy="188882"/>
              <a:chOff x="5893" y="2251"/>
              <a:chExt cx="466" cy="119"/>
            </a:xfrm>
          </p:grpSpPr>
          <p:sp>
            <p:nvSpPr>
              <p:cNvPr id="66"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7"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8"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9"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1" name="Group 38"/>
            <p:cNvGrpSpPr/>
            <p:nvPr/>
          </p:nvGrpSpPr>
          <p:grpSpPr bwMode="auto">
            <a:xfrm>
              <a:off x="12552504" y="4519449"/>
              <a:ext cx="986752" cy="182532"/>
              <a:chOff x="5893" y="2886"/>
              <a:chExt cx="466" cy="115"/>
            </a:xfrm>
          </p:grpSpPr>
          <p:sp>
            <p:nvSpPr>
              <p:cNvPr id="62"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3"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4"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5"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2" name="Group 43"/>
            <p:cNvGrpSpPr/>
            <p:nvPr/>
          </p:nvGrpSpPr>
          <p:grpSpPr bwMode="auto">
            <a:xfrm>
              <a:off x="12552504" y="4735313"/>
              <a:ext cx="986752" cy="182532"/>
              <a:chOff x="5893" y="3022"/>
              <a:chExt cx="466" cy="115"/>
            </a:xfrm>
          </p:grpSpPr>
          <p:sp>
            <p:nvSpPr>
              <p:cNvPr id="58"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9"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0"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61"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3" name="Group 48"/>
            <p:cNvGrpSpPr/>
            <p:nvPr/>
          </p:nvGrpSpPr>
          <p:grpSpPr bwMode="auto">
            <a:xfrm>
              <a:off x="12552504" y="4951179"/>
              <a:ext cx="986752" cy="182532"/>
              <a:chOff x="5893" y="3158"/>
              <a:chExt cx="466" cy="115"/>
            </a:xfrm>
          </p:grpSpPr>
          <p:sp>
            <p:nvSpPr>
              <p:cNvPr id="54"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5"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6"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7"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4" name="Group 53"/>
            <p:cNvGrpSpPr/>
            <p:nvPr/>
          </p:nvGrpSpPr>
          <p:grpSpPr bwMode="auto">
            <a:xfrm>
              <a:off x="12552504" y="5311482"/>
              <a:ext cx="986752" cy="182532"/>
              <a:chOff x="5893" y="3385"/>
              <a:chExt cx="466" cy="115"/>
            </a:xfrm>
          </p:grpSpPr>
          <p:sp>
            <p:nvSpPr>
              <p:cNvPr id="50"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1"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2"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53"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5" name="Group 58"/>
            <p:cNvGrpSpPr/>
            <p:nvPr/>
          </p:nvGrpSpPr>
          <p:grpSpPr bwMode="auto">
            <a:xfrm>
              <a:off x="12552504" y="5527346"/>
              <a:ext cx="986752" cy="182532"/>
              <a:chOff x="5893" y="3521"/>
              <a:chExt cx="466" cy="115"/>
            </a:xfrm>
          </p:grpSpPr>
          <p:sp>
            <p:nvSpPr>
              <p:cNvPr id="46"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7"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8"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9"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6" name="Group 63"/>
            <p:cNvGrpSpPr/>
            <p:nvPr/>
          </p:nvGrpSpPr>
          <p:grpSpPr bwMode="auto">
            <a:xfrm>
              <a:off x="12552504" y="5743210"/>
              <a:ext cx="986752" cy="182532"/>
              <a:chOff x="5893" y="3657"/>
              <a:chExt cx="466" cy="115"/>
            </a:xfrm>
          </p:grpSpPr>
          <p:sp>
            <p:nvSpPr>
              <p:cNvPr id="42"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3"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4"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5"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7" name="Group 68"/>
            <p:cNvGrpSpPr/>
            <p:nvPr/>
          </p:nvGrpSpPr>
          <p:grpSpPr bwMode="auto">
            <a:xfrm>
              <a:off x="12552504" y="6103513"/>
              <a:ext cx="986752" cy="182532"/>
              <a:chOff x="5893" y="3884"/>
              <a:chExt cx="466" cy="115"/>
            </a:xfrm>
          </p:grpSpPr>
          <p:sp>
            <p:nvSpPr>
              <p:cNvPr id="38"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9"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0"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41"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8" name="Group 73"/>
            <p:cNvGrpSpPr/>
            <p:nvPr/>
          </p:nvGrpSpPr>
          <p:grpSpPr bwMode="auto">
            <a:xfrm>
              <a:off x="12552504" y="6328901"/>
              <a:ext cx="986752" cy="182532"/>
              <a:chOff x="5893" y="4026"/>
              <a:chExt cx="466" cy="115"/>
            </a:xfrm>
          </p:grpSpPr>
          <p:sp>
            <p:nvSpPr>
              <p:cNvPr id="34"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5"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6"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7"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nvGrpSpPr>
            <p:cNvPr id="29" name="Group 78"/>
            <p:cNvGrpSpPr/>
            <p:nvPr/>
          </p:nvGrpSpPr>
          <p:grpSpPr bwMode="auto">
            <a:xfrm>
              <a:off x="12552504" y="6552703"/>
              <a:ext cx="986752" cy="182532"/>
              <a:chOff x="5893" y="4167"/>
              <a:chExt cx="466" cy="115"/>
            </a:xfrm>
          </p:grpSpPr>
          <p:sp>
            <p:nvSpPr>
              <p:cNvPr id="30"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1"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2"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sp>
            <p:nvSpPr>
              <p:cNvPr id="33"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panose="020F0502020204030204" charset="0"/>
                  <a:ea typeface="宋体" panose="02010600030101010101" pitchFamily="2" charset="-122"/>
                </a:endParaRPr>
              </a:p>
            </p:txBody>
          </p:sp>
        </p:grpSp>
      </p:grpSp>
      <p:sp>
        <p:nvSpPr>
          <p:cNvPr id="82" name="Rectangle 83"/>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配色参考方案：</a:t>
            </a:r>
          </a:p>
          <a:p>
            <a:pPr eaLnBrk="0" hangingPunct="0">
              <a:lnSpc>
                <a:spcPct val="120000"/>
              </a:lnSpc>
              <a:spcBef>
                <a:spcPct val="20000"/>
              </a:spcBef>
              <a:buFont typeface="Arial" panose="020B0604020202020204" pitchFamily="34" charset="0"/>
              <a:buNone/>
            </a:pPr>
            <a:r>
              <a:rPr lang="zh-CN" altLang="en-US" sz="1335" dirty="0">
                <a:solidFill>
                  <a:srgbClr val="374154"/>
                </a:solidFill>
                <a:latin typeface="微软雅黑" panose="020B0503020204020204" pitchFamily="34" charset="-122"/>
                <a:ea typeface="微软雅黑" panose="020B0503020204020204" pitchFamily="34" charset="-122"/>
              </a:rPr>
              <a:t>建议同一页面内不超过四种颜色，以下是</a:t>
            </a:r>
            <a:r>
              <a:rPr lang="en-US" altLang="zh-CN" sz="1335" dirty="0">
                <a:solidFill>
                  <a:srgbClr val="374154"/>
                </a:solidFill>
                <a:latin typeface="微软雅黑" panose="020B0503020204020204" pitchFamily="34" charset="-122"/>
                <a:ea typeface="微软雅黑" panose="020B0503020204020204" pitchFamily="34" charset="-122"/>
              </a:rPr>
              <a:t>13</a:t>
            </a:r>
            <a:r>
              <a:rPr lang="zh-CN" altLang="en-US" sz="1335" dirty="0">
                <a:solidFill>
                  <a:srgbClr val="374154"/>
                </a:solidFill>
                <a:latin typeface="微软雅黑" panose="020B0503020204020204" pitchFamily="34" charset="-122"/>
                <a:ea typeface="微软雅黑" panose="020B0503020204020204" pitchFamily="34" charset="-122"/>
              </a:rPr>
              <a:t>组配色方案，同一页面内只选择一组使用。（仅供参考）</a:t>
            </a:r>
          </a:p>
        </p:txBody>
      </p:sp>
      <p:sp>
        <p:nvSpPr>
          <p:cNvPr id="83" name="Rectangle 84"/>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panose="05000000000000000000" pitchFamily="2" charset="2"/>
              <a:buNone/>
            </a:pPr>
            <a:r>
              <a:rPr lang="zh-CN" altLang="en-US" sz="1335" dirty="0">
                <a:solidFill>
                  <a:srgbClr val="374154"/>
                </a:solidFill>
                <a:latin typeface="微软雅黑" panose="020B0503020204020204" pitchFamily="34" charset="-122"/>
                <a:ea typeface="微软雅黑" panose="020B0503020204020204" pitchFamily="34" charset="-122"/>
              </a:rPr>
              <a:t>客户或者合作伙伴的标志放在右上角</a:t>
            </a:r>
            <a:r>
              <a:rPr lang="en-US" altLang="zh-CN" sz="1335" dirty="0">
                <a:solidFill>
                  <a:srgbClr val="374154"/>
                </a:solidFill>
                <a:latin typeface="微软雅黑" panose="020B0503020204020204" pitchFamily="34" charset="-122"/>
                <a:ea typeface="微软雅黑" panose="020B0503020204020204" pitchFamily="34" charset="-122"/>
              </a:rPr>
              <a:t>.</a:t>
            </a:r>
            <a:endParaRPr lang="zh-CN" altLang="en-US" sz="1335" dirty="0">
              <a:solidFill>
                <a:srgbClr val="374154"/>
              </a:solidFill>
              <a:latin typeface="微软雅黑" panose="020B0503020204020204" pitchFamily="34" charset="-122"/>
              <a:ea typeface="微软雅黑" panose="020B0503020204020204" pitchFamily="34" charset="-122"/>
            </a:endParaRPr>
          </a:p>
        </p:txBody>
      </p:sp>
      <p:sp>
        <p:nvSpPr>
          <p:cNvPr id="84" name="TextBox 2"/>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anose="05000000000000000000"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p:cNvPicPr>
            <a:picLocks noChangeAspect="1"/>
          </p:cNvPicPr>
          <p:nvPr userDrawn="1"/>
        </p:nvPicPr>
        <p:blipFill>
          <a:blip r:embed="rId4" cstate="print">
            <a:alphaModFix amt="70000"/>
          </a:blip>
          <a:stretch>
            <a:fillRect/>
          </a:stretch>
        </p:blipFill>
        <p:spPr>
          <a:xfrm>
            <a:off x="337741" y="6529751"/>
            <a:ext cx="144000" cy="144000"/>
          </a:xfrm>
          <a:prstGeom prst="ellipse">
            <a:avLst/>
          </a:prstGeom>
          <a:ln w="12700" cap="rnd">
            <a:solidFill>
              <a:schemeClr val="bg1"/>
            </a:solidFill>
            <a:prstDash val="solid"/>
          </a:ln>
          <a:effectLst/>
        </p:spPr>
      </p:pic>
    </p:spTree>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8085" rtl="0" eaLnBrk="1" latinLnBrk="0" hangingPunct="1">
        <a:lnSpc>
          <a:spcPct val="90000"/>
        </a:lnSpc>
        <a:spcBef>
          <a:spcPct val="0"/>
        </a:spcBef>
        <a:buNone/>
        <a:defRPr sz="6600" b="0" kern="1200">
          <a:solidFill>
            <a:srgbClr val="1D1D1A"/>
          </a:solidFill>
          <a:latin typeface="Futura-Medium" panose="020B0602020204020303" pitchFamily="34" charset="-79"/>
          <a:ea typeface="微软雅黑" panose="020B0503020204020204" pitchFamily="34" charset="-122"/>
          <a:cs typeface="Futura-Medium" panose="020B0602020204020303" pitchFamily="34" charset="-79"/>
        </a:defRPr>
      </a:lvl1pPr>
    </p:titleStyle>
    <p:bodyStyle>
      <a:lvl1pPr marL="0" indent="0" algn="l" defTabSz="1188085" rtl="0" eaLnBrk="1" latinLnBrk="0" hangingPunct="1">
        <a:lnSpc>
          <a:spcPct val="90000"/>
        </a:lnSpc>
        <a:spcBef>
          <a:spcPts val="1300"/>
        </a:spcBef>
        <a:buFont typeface="Arial" panose="020B0604020202020204" pitchFamily="34" charset="0"/>
        <a:buNone/>
        <a:defRPr sz="1820" kern="1200">
          <a:solidFill>
            <a:srgbClr val="FFFFFF"/>
          </a:solidFill>
          <a:latin typeface="微软雅黑" panose="020B0503020204020204" pitchFamily="34" charset="-122"/>
          <a:ea typeface="微软雅黑" panose="020B0503020204020204" pitchFamily="34" charset="-122"/>
          <a:cs typeface="+mn-cs"/>
        </a:defRPr>
      </a:lvl1pPr>
      <a:lvl2pPr marL="593725" indent="0" algn="l" defTabSz="1188085" rtl="0" eaLnBrk="1" latinLnBrk="0" hangingPunct="1">
        <a:lnSpc>
          <a:spcPct val="90000"/>
        </a:lnSpc>
        <a:spcBef>
          <a:spcPts val="650"/>
        </a:spcBef>
        <a:buFont typeface="Arial" panose="020B0604020202020204" pitchFamily="34" charset="0"/>
        <a:buNone/>
        <a:defRPr sz="3120" kern="1200">
          <a:solidFill>
            <a:schemeClr val="tx1"/>
          </a:solidFill>
          <a:latin typeface="+mn-lt"/>
          <a:ea typeface="+mn-ea"/>
          <a:cs typeface="+mn-cs"/>
        </a:defRPr>
      </a:lvl2pPr>
      <a:lvl3pPr marL="1188085" indent="0" algn="l" defTabSz="1188085" rtl="0" eaLnBrk="1" latinLnBrk="0" hangingPunct="1">
        <a:lnSpc>
          <a:spcPct val="90000"/>
        </a:lnSpc>
        <a:spcBef>
          <a:spcPts val="650"/>
        </a:spcBef>
        <a:buFont typeface="Arial" panose="020B0604020202020204" pitchFamily="34" charset="0"/>
        <a:buNone/>
        <a:defRPr sz="2600" kern="1200">
          <a:solidFill>
            <a:schemeClr val="tx1"/>
          </a:solidFill>
          <a:latin typeface="+mn-lt"/>
          <a:ea typeface="+mn-ea"/>
          <a:cs typeface="+mn-cs"/>
        </a:defRPr>
      </a:lvl3pPr>
      <a:lvl4pPr marL="1781810"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4pPr>
      <a:lvl5pPr marL="2375535" indent="0" algn="l" defTabSz="1188085" rtl="0" eaLnBrk="1" latinLnBrk="0" hangingPunct="1">
        <a:lnSpc>
          <a:spcPct val="90000"/>
        </a:lnSpc>
        <a:spcBef>
          <a:spcPts val="650"/>
        </a:spcBef>
        <a:buFont typeface="Arial" panose="020B0604020202020204" pitchFamily="34" charset="0"/>
        <a:buNone/>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2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hyperlink" Target="https://blog.51cto.com/u_14121283/2395860" TargetMode="External"/><Relationship Id="rId3" Type="http://schemas.openxmlformats.org/officeDocument/2006/relationships/hyperlink" Target="https://www.cnblogs.com/zhtelecom/p/18763263" TargetMode="External"/><Relationship Id="rId7" Type="http://schemas.openxmlformats.org/officeDocument/2006/relationships/hyperlink" Target="https://cloud.tencent.com/developer/article/2436877" TargetMode="External"/><Relationship Id="rId2" Type="http://schemas.openxmlformats.org/officeDocument/2006/relationships/hyperlink" Target="https://www.vertiv.cn/4aa046/globalassets/documents/white-papers/evolution-of-intelligent-data-center-infrastructure.pdf" TargetMode="External"/><Relationship Id="rId1" Type="http://schemas.openxmlformats.org/officeDocument/2006/relationships/slideLayout" Target="../slideLayouts/slideLayout2.xml"/><Relationship Id="rId6" Type="http://schemas.openxmlformats.org/officeDocument/2006/relationships/hyperlink" Target="https://seemse.com/solutions/server-room-inspection" TargetMode="External"/><Relationship Id="rId5" Type="http://schemas.openxmlformats.org/officeDocument/2006/relationships/hyperlink" Target="https://www.datamesh.com.cn/introducing-the-new-idc-dlc-for-building-digital-twin-data-center/" TargetMode="External"/><Relationship Id="rId4" Type="http://schemas.openxmlformats.org/officeDocument/2006/relationships/hyperlink" Target="https://mp.weixin.qq.com/s/ZVklrCPV7oNHvfcJpnPdJ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749693"/>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5" name="文本占位符 1"/>
          <p:cNvSpPr txBox="1"/>
          <p:nvPr/>
        </p:nvSpPr>
        <p:spPr>
          <a:xfrm>
            <a:off x="5174292" y="1522865"/>
            <a:ext cx="3411613"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微软雅黑"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5400" dirty="0">
                <a:solidFill>
                  <a:schemeClr val="tx2"/>
                </a:solidFill>
                <a:latin typeface="ACGN-MiaoGB-Flash" panose="02020300000000000000" pitchFamily="18" charset="-122"/>
                <a:ea typeface="ACGN-MiaoGB-Flash" panose="02020300000000000000" pitchFamily="18" charset="-122"/>
              </a:rPr>
              <a:t>陈悦孜</a:t>
            </a:r>
          </a:p>
        </p:txBody>
      </p:sp>
      <p:pic>
        <p:nvPicPr>
          <p:cNvPr id="6" name="图片 5"/>
          <p:cNvPicPr>
            <a:picLocks noChangeAspect="1"/>
          </p:cNvPicPr>
          <p:nvPr/>
        </p:nvPicPr>
        <p:blipFill>
          <a:blip r:embed="rId3" cstate="print"/>
          <a:stretch>
            <a:fillRect/>
          </a:stretch>
        </p:blipFill>
        <p:spPr>
          <a:xfrm>
            <a:off x="4127362" y="1522986"/>
            <a:ext cx="743400" cy="743400"/>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p:cNvSpPr txBox="1"/>
          <p:nvPr/>
        </p:nvSpPr>
        <p:spPr>
          <a:xfrm>
            <a:off x="724004" y="2502470"/>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anose="020B0503020204020204" pitchFamily="34" charset="-122"/>
                <a:ea typeface="微软雅黑" panose="020B0503020204020204" pitchFamily="34" charset="-122"/>
                <a:cs typeface="Arial" panose="020B0604020202020204" pitchFamily="34" charset="0"/>
              </a:defRPr>
            </a:lvl1pPr>
            <a:lvl2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2pPr>
            <a:lvl3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3pPr>
            <a:lvl4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4pPr>
            <a:lvl5pPr algn="l" rtl="0" eaLnBrk="0" fontAlgn="base" hangingPunct="0">
              <a:spcBef>
                <a:spcPct val="0"/>
              </a:spcBef>
              <a:spcAft>
                <a:spcPct val="0"/>
              </a:spcAft>
              <a:defRPr sz="4265" b="1">
                <a:solidFill>
                  <a:srgbClr val="990000"/>
                </a:solidFill>
                <a:latin typeface="Arial" panose="020B0604020202020204" pitchFamily="34" charset="0"/>
                <a:ea typeface="黑体" panose="02010609060101010101" pitchFamily="49" charset="-122"/>
                <a:cs typeface="Arial" panose="020B0604020202020204" pitchFamily="34" charset="0"/>
              </a:defRPr>
            </a:lvl5pPr>
            <a:lvl6pPr marL="609600"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6pPr>
            <a:lvl7pPr marL="12185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7pPr>
            <a:lvl8pPr marL="18281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8pPr>
            <a:lvl9pPr marL="2437765"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panose="02010600030101010101" pitchFamily="2" charset="-122"/>
              </a:defRPr>
            </a:lvl9pPr>
          </a:lstStyle>
          <a:p>
            <a:pPr marL="50800" algn="ctr">
              <a:buClr>
                <a:srgbClr val="C00000"/>
              </a:buClr>
            </a:pPr>
            <a:r>
              <a:rPr lang="zh-CN" altLang="en-US" sz="8000" dirty="0">
                <a:solidFill>
                  <a:schemeClr val="tx2"/>
                </a:solidFill>
                <a:latin typeface="Lexend" pitchFamily="2" charset="0"/>
                <a:cs typeface="Futura-Medium" panose="020B0602020204020303" pitchFamily="34" charset="-79"/>
              </a:rPr>
              <a:t>机房基础设施系统建设</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数据中心电源方案</a:t>
            </a:r>
          </a:p>
        </p:txBody>
      </p:sp>
      <p:pic>
        <p:nvPicPr>
          <p:cNvPr id="4" name="内容占位符 3"/>
          <p:cNvPicPr>
            <a:picLocks noGrp="1" noChangeAspect="1"/>
          </p:cNvPicPr>
          <p:nvPr>
            <p:ph sz="half" idx="1"/>
          </p:nvPr>
        </p:nvPicPr>
        <p:blipFill>
          <a:blip r:embed="rId2"/>
          <a:stretch>
            <a:fillRect/>
          </a:stretch>
        </p:blipFill>
        <p:spPr>
          <a:xfrm>
            <a:off x="1842082" y="1328209"/>
            <a:ext cx="8512598" cy="494348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UPS</a:t>
            </a:r>
            <a:endParaRPr lang="zh-CN" altLang="en-US" dirty="0"/>
          </a:p>
        </p:txBody>
      </p:sp>
      <p:sp>
        <p:nvSpPr>
          <p:cNvPr id="3" name="内容占位符 2"/>
          <p:cNvSpPr>
            <a:spLocks noGrp="1"/>
          </p:cNvSpPr>
          <p:nvPr>
            <p:ph sz="half" idx="1"/>
          </p:nvPr>
        </p:nvSpPr>
        <p:spPr/>
        <p:txBody>
          <a:bodyPr/>
          <a:lstStyle/>
          <a:p>
            <a:r>
              <a:rPr lang="en-US" altLang="zh-CN"/>
              <a:t>UPS</a:t>
            </a:r>
            <a:r>
              <a:rPr lang="zh-CN" altLang="en-US"/>
              <a:t>不间断电源（</a:t>
            </a:r>
            <a:r>
              <a:rPr lang="en-US" altLang="zh-CN"/>
              <a:t>UPS</a:t>
            </a:r>
            <a:r>
              <a:rPr lang="zh-CN" altLang="en-US"/>
              <a:t>，</a:t>
            </a:r>
            <a:r>
              <a:rPr lang="en-US" altLang="zh-CN"/>
              <a:t>Uninterruptible Power Supply</a:t>
            </a:r>
            <a:r>
              <a:rPr lang="zh-CN" altLang="en-US"/>
              <a:t>）是一种电力保障设备，它能够在主电源发生故障时，如停电、电压波动或频率异常时，立即切换到电池供电模式，通过多步骤转换和净化，实现高效不间断供电，是市场主流。</a:t>
            </a:r>
          </a:p>
          <a:p>
            <a:endParaRPr lang="en-US" altLang="zh-CN"/>
          </a:p>
        </p:txBody>
      </p:sp>
      <p:pic>
        <p:nvPicPr>
          <p:cNvPr id="4" name="图片 3"/>
          <p:cNvPicPr>
            <a:picLocks noChangeAspect="1"/>
          </p:cNvPicPr>
          <p:nvPr/>
        </p:nvPicPr>
        <p:blipFill>
          <a:blip r:embed="rId2"/>
          <a:stretch>
            <a:fillRect/>
          </a:stretch>
        </p:blipFill>
        <p:spPr>
          <a:xfrm>
            <a:off x="1687195" y="3107055"/>
            <a:ext cx="9467850" cy="25431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HVDC</a:t>
            </a:r>
            <a:endParaRPr lang="zh-CN" altLang="en-US" dirty="0"/>
          </a:p>
        </p:txBody>
      </p:sp>
      <p:sp>
        <p:nvSpPr>
          <p:cNvPr id="3" name="内容占位符 2"/>
          <p:cNvSpPr>
            <a:spLocks noGrp="1"/>
          </p:cNvSpPr>
          <p:nvPr>
            <p:ph sz="half" idx="1"/>
          </p:nvPr>
        </p:nvSpPr>
        <p:spPr/>
        <p:txBody>
          <a:bodyPr/>
          <a:lstStyle/>
          <a:p>
            <a:r>
              <a:rPr lang="en-US" altLang="zh-CN"/>
              <a:t>HVDC </a:t>
            </a:r>
            <a:r>
              <a:rPr lang="zh-CN" altLang="en-US"/>
              <a:t>较传统方案环节精简，高效低损优势体现。高压直流输电（</a:t>
            </a:r>
            <a:r>
              <a:rPr lang="en-US" altLang="zh-CN"/>
              <a:t>HVDC</a:t>
            </a:r>
            <a:r>
              <a:rPr lang="zh-CN" altLang="en-US"/>
              <a:t>）是一种将交流电转换为直流电进行传输的电力传输技术，具有输电距离长、损耗小、稳定性好等优点。</a:t>
            </a:r>
          </a:p>
          <a:p>
            <a:endParaRPr lang="en-US" altLang="zh-CN"/>
          </a:p>
        </p:txBody>
      </p:sp>
      <p:pic>
        <p:nvPicPr>
          <p:cNvPr id="5" name="图片 4"/>
          <p:cNvPicPr>
            <a:picLocks noChangeAspect="1"/>
          </p:cNvPicPr>
          <p:nvPr/>
        </p:nvPicPr>
        <p:blipFill>
          <a:blip r:embed="rId2"/>
          <a:stretch>
            <a:fillRect/>
          </a:stretch>
        </p:blipFill>
        <p:spPr>
          <a:xfrm>
            <a:off x="1365250" y="2549525"/>
            <a:ext cx="8934450" cy="2628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巴拿马电源</a:t>
            </a:r>
          </a:p>
        </p:txBody>
      </p:sp>
      <p:sp>
        <p:nvSpPr>
          <p:cNvPr id="3" name="内容占位符 2"/>
          <p:cNvSpPr>
            <a:spLocks noGrp="1"/>
          </p:cNvSpPr>
          <p:nvPr>
            <p:ph sz="half" idx="1"/>
          </p:nvPr>
        </p:nvSpPr>
        <p:spPr/>
        <p:txBody>
          <a:bodyPr/>
          <a:lstStyle/>
          <a:p>
            <a:r>
              <a:t>巴拿马电源</a:t>
            </a:r>
            <a:r>
              <a:rPr lang="zh-CN" altLang="en-US"/>
              <a:t>巴拿马电源系统简化链路，提升整体能源效率。巴拿马电源方案中市电直接通过移相变压器，将高压交流电转换为较低电压的交流电，相当于变相整合了</a:t>
            </a:r>
            <a:r>
              <a:rPr lang="en-US" altLang="zh-CN"/>
              <a:t>HVDC</a:t>
            </a:r>
            <a:r>
              <a:rPr lang="zh-CN" altLang="en-US"/>
              <a:t>方案中的前置变压器以及输入滤波环节，以更紧凑的形态适应数据中心的用电需求。</a:t>
            </a:r>
          </a:p>
          <a:p>
            <a:endParaRPr lang="zh-CN" altLang="en-US"/>
          </a:p>
        </p:txBody>
      </p:sp>
      <p:pic>
        <p:nvPicPr>
          <p:cNvPr id="4" name="图片 3"/>
          <p:cNvPicPr>
            <a:picLocks noChangeAspect="1"/>
          </p:cNvPicPr>
          <p:nvPr/>
        </p:nvPicPr>
        <p:blipFill>
          <a:blip r:embed="rId2"/>
          <a:stretch>
            <a:fillRect/>
          </a:stretch>
        </p:blipFill>
        <p:spPr>
          <a:xfrm>
            <a:off x="1632585" y="2953385"/>
            <a:ext cx="9315450" cy="31337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SST</a:t>
            </a:r>
            <a:r>
              <a:rPr lang="zh-CN" altLang="en-US" dirty="0"/>
              <a:t>固态变压器</a:t>
            </a:r>
          </a:p>
        </p:txBody>
      </p:sp>
      <p:sp>
        <p:nvSpPr>
          <p:cNvPr id="3" name="内容占位符 2"/>
          <p:cNvSpPr>
            <a:spLocks noGrp="1"/>
          </p:cNvSpPr>
          <p:nvPr>
            <p:ph sz="half" idx="1"/>
          </p:nvPr>
        </p:nvSpPr>
        <p:spPr/>
        <p:txBody>
          <a:bodyPr/>
          <a:lstStyle/>
          <a:p>
            <a:r>
              <a:rPr lang="en-US" altLang="zh-CN" dirty="0"/>
              <a:t>SST</a:t>
            </a:r>
            <a:r>
              <a:rPr lang="zh-CN" altLang="en-US" dirty="0"/>
              <a:t>高效率、高密度、低成本，</a:t>
            </a:r>
            <a:r>
              <a:rPr lang="en-US" altLang="zh-CN" dirty="0"/>
              <a:t>AIDC</a:t>
            </a:r>
            <a:r>
              <a:rPr lang="zh-CN" altLang="en-US" dirty="0"/>
              <a:t>潜在终极供电方案。固态变压器（</a:t>
            </a:r>
            <a:r>
              <a:rPr lang="en-US" altLang="zh-CN" dirty="0"/>
              <a:t>Solid State Transformer</a:t>
            </a:r>
            <a:r>
              <a:rPr lang="zh-CN" altLang="en-US" dirty="0"/>
              <a:t>，简称</a:t>
            </a:r>
            <a:r>
              <a:rPr lang="en-US" altLang="zh-CN" dirty="0"/>
              <a:t> SST</a:t>
            </a:r>
            <a:r>
              <a:rPr lang="zh-CN" altLang="en-US" dirty="0"/>
              <a:t>）是一种新型变压器，它通过电力电子变换技术实现电压等级转换和电力传输的智能化设备。</a:t>
            </a:r>
            <a:r>
              <a:rPr lang="en-US" altLang="zh-CN" dirty="0"/>
              <a:t>SST </a:t>
            </a:r>
            <a:r>
              <a:rPr lang="zh-CN" altLang="en-US" dirty="0"/>
              <a:t>集电气隔离、电压变换、无功补偿等功能于一身，通过对传统变压器和电力电子设备的集成化，可提高电网设备的智能化水平。</a:t>
            </a:r>
          </a:p>
        </p:txBody>
      </p:sp>
      <p:pic>
        <p:nvPicPr>
          <p:cNvPr id="4" name="图片 3"/>
          <p:cNvPicPr>
            <a:picLocks noChangeAspect="1"/>
          </p:cNvPicPr>
          <p:nvPr/>
        </p:nvPicPr>
        <p:blipFill>
          <a:blip r:embed="rId2"/>
          <a:stretch>
            <a:fillRect/>
          </a:stretch>
        </p:blipFill>
        <p:spPr>
          <a:xfrm>
            <a:off x="2759075" y="3223895"/>
            <a:ext cx="6501130" cy="32804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AIDC</a:t>
            </a:r>
            <a:r>
              <a:rPr lang="zh-CN" altLang="en-US"/>
              <a:t>配电：预制化、模组化、智能化是未来趋势</a:t>
            </a:r>
          </a:p>
        </p:txBody>
      </p:sp>
      <p:sp>
        <p:nvSpPr>
          <p:cNvPr id="3" name="内容占位符 2"/>
          <p:cNvSpPr>
            <a:spLocks noGrp="1"/>
          </p:cNvSpPr>
          <p:nvPr>
            <p:ph sz="half" idx="1"/>
          </p:nvPr>
        </p:nvSpPr>
        <p:spPr/>
        <p:txBody>
          <a:bodyPr/>
          <a:lstStyle/>
          <a:p>
            <a:r>
              <a:rPr lang="zh-CN" altLang="en-US"/>
              <a:t>预制式电力模组设备在工厂进行预制和模块装运，在现场进行快速组装，能够根据实际需求选取相应模块拼装成整体模组方案。</a:t>
            </a:r>
          </a:p>
          <a:p>
            <a:endParaRPr lang="zh-CN" altLang="en-US"/>
          </a:p>
        </p:txBody>
      </p:sp>
      <p:pic>
        <p:nvPicPr>
          <p:cNvPr id="4" name="图片 3"/>
          <p:cNvPicPr>
            <a:picLocks noChangeAspect="1"/>
          </p:cNvPicPr>
          <p:nvPr/>
        </p:nvPicPr>
        <p:blipFill>
          <a:blip r:embed="rId2"/>
          <a:stretch>
            <a:fillRect/>
          </a:stretch>
        </p:blipFill>
        <p:spPr>
          <a:xfrm>
            <a:off x="2988945" y="2276475"/>
            <a:ext cx="6620510" cy="1733550"/>
          </a:xfrm>
          <a:prstGeom prst="rect">
            <a:avLst/>
          </a:prstGeom>
        </p:spPr>
      </p:pic>
      <p:pic>
        <p:nvPicPr>
          <p:cNvPr id="5" name="图片 4"/>
          <p:cNvPicPr>
            <a:picLocks noChangeAspect="1"/>
          </p:cNvPicPr>
          <p:nvPr/>
        </p:nvPicPr>
        <p:blipFill>
          <a:blip r:embed="rId3"/>
          <a:stretch>
            <a:fillRect/>
          </a:stretch>
        </p:blipFill>
        <p:spPr>
          <a:xfrm>
            <a:off x="3121660" y="4010025"/>
            <a:ext cx="6677025" cy="23526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1074" y="2990247"/>
            <a:ext cx="10132418" cy="1569660"/>
          </a:xfrm>
          <a:prstGeom prst="rect">
            <a:avLst/>
          </a:prstGeom>
          <a:noFill/>
        </p:spPr>
        <p:txBody>
          <a:bodyPr wrap="square" rtlCol="0">
            <a:spAutoFit/>
          </a:bodyPr>
          <a:lstStyle/>
          <a:p>
            <a:endParaRPr lang="en-US" altLang="zh-CN" sz="9600" dirty="0"/>
          </a:p>
        </p:txBody>
      </p:sp>
      <p:sp>
        <p:nvSpPr>
          <p:cNvPr id="3" name="内容占位符 2"/>
          <p:cNvSpPr>
            <a:spLocks noGrp="1"/>
          </p:cNvSpPr>
          <p:nvPr>
            <p:ph sz="half" idx="1"/>
          </p:nvPr>
        </p:nvSpPr>
        <p:spPr/>
        <p:txBody>
          <a:bodyPr/>
          <a:lstStyle/>
          <a:p>
            <a:r>
              <a:rPr lang="zh-CN" altLang="en-US" i="0" dirty="0">
                <a:effectLst/>
                <a:latin typeface="+mj-ea"/>
                <a:ea typeface="+mj-ea"/>
              </a:rPr>
              <a:t>总结与思考</a:t>
            </a:r>
            <a:endParaRPr lang="en-US" altLang="zh-CN" dirty="0">
              <a:latin typeface="+mj-ea"/>
              <a:ea typeface="+mj-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623635" y="522789"/>
            <a:ext cx="10963473" cy="589190"/>
          </a:xfrm>
        </p:spPr>
        <p:txBody>
          <a:bodyPr/>
          <a:lstStyle/>
          <a:p>
            <a:r>
              <a:rPr>
                <a:solidFill>
                  <a:srgbClr val="C00000"/>
                </a:solidFill>
                <a:sym typeface="+mn-ea"/>
              </a:rPr>
              <a:t>机房基础设施系统建设</a:t>
            </a:r>
            <a:endParaRPr lang="zh-CN" altLang="en-US" dirty="0">
              <a:solidFill>
                <a:srgbClr val="C00000"/>
              </a:solidFill>
              <a:sym typeface="+mn-ea"/>
            </a:endParaRPr>
          </a:p>
        </p:txBody>
      </p:sp>
      <p:sp>
        <p:nvSpPr>
          <p:cNvPr id="5" name="内容占位符 4"/>
          <p:cNvSpPr>
            <a:spLocks noGrp="1"/>
          </p:cNvSpPr>
          <p:nvPr>
            <p:ph sz="half" idx="1"/>
          </p:nvPr>
        </p:nvSpPr>
        <p:spPr>
          <a:xfrm>
            <a:off x="623635" y="1246909"/>
            <a:ext cx="10963473" cy="5108171"/>
          </a:xfrm>
        </p:spPr>
        <p:txBody>
          <a:bodyPr/>
          <a:lstStyle/>
          <a:p>
            <a:pPr marL="582295" lvl="1" indent="-342900">
              <a:buFont typeface="+mj-lt"/>
              <a:buAutoNum type="arabicPeriod"/>
            </a:pPr>
            <a:r>
              <a:rPr lang="zh-CN" altLang="en-US" dirty="0"/>
              <a:t>供电技术挑战严峻，配电结构创新，新能源和储能应用是必然趋势</a:t>
            </a:r>
          </a:p>
          <a:p>
            <a:pPr marL="582295" lvl="1" indent="-342900">
              <a:buFont typeface="+mj-lt"/>
              <a:buAutoNum type="arabicPeriod"/>
            </a:pPr>
            <a:r>
              <a:rPr lang="zh-CN" altLang="en-US" dirty="0"/>
              <a:t>散热技术以液冷散热技术为主，针对智算中心动态负载特性设计高效制冷解决方案</a:t>
            </a:r>
          </a:p>
          <a:p>
            <a:pPr marL="582295" lvl="1" indent="-342900">
              <a:buFont typeface="+mj-lt"/>
              <a:buAutoNum type="arabicPeriod"/>
            </a:pPr>
            <a:r>
              <a:rPr dirty="0"/>
              <a:t>运维管理采用智能运维技术，高效实时节约成本</a:t>
            </a:r>
          </a:p>
        </p:txBody>
      </p:sp>
      <p:pic>
        <p:nvPicPr>
          <p:cNvPr id="16" name="Picture 2" descr="思考表情包图片-思考表情包模板下载-包图网"/>
          <p:cNvPicPr>
            <a:picLocks noChangeAspect="1" noChangeArrowheads="1"/>
          </p:cNvPicPr>
          <p:nvPr/>
        </p:nvPicPr>
        <p:blipFill>
          <a:blip r:embed="rId2"/>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引用与参考</a:t>
            </a:r>
            <a:endParaRPr lang="zh-CN" altLang="en-US" dirty="0"/>
          </a:p>
        </p:txBody>
      </p:sp>
      <p:sp>
        <p:nvSpPr>
          <p:cNvPr id="5" name="内容占位符 4"/>
          <p:cNvSpPr>
            <a:spLocks noGrp="1"/>
          </p:cNvSpPr>
          <p:nvPr>
            <p:ph sz="half" idx="1"/>
          </p:nvPr>
        </p:nvSpPr>
        <p:spPr/>
        <p:txBody>
          <a:bodyPr/>
          <a:lstStyle/>
          <a:p>
            <a:pPr>
              <a:buFont typeface="Wingdings" panose="05000000000000000000" pitchFamily="2" charset="2"/>
              <a:buChar char="l"/>
            </a:pPr>
            <a:r>
              <a:rPr lang="en-US" altLang="zh-CN" dirty="0">
                <a:hlinkClick r:id="rId2"/>
              </a:rPr>
              <a:t>https://www.vertiv.cn/4aa046/globalassets/documents/white-papers/evolution-of-intelligent-data-center-infrastructure.pdf</a:t>
            </a:r>
            <a:endParaRPr lang="en-US" altLang="zh-CN" dirty="0"/>
          </a:p>
          <a:p>
            <a:pPr>
              <a:buFont typeface="Wingdings" panose="05000000000000000000" pitchFamily="2" charset="2"/>
              <a:buChar char="l"/>
            </a:pPr>
            <a:r>
              <a:rPr lang="en-US" altLang="zh-CN" dirty="0">
                <a:hlinkClick r:id="rId3"/>
              </a:rPr>
              <a:t>https://www.cnblogs.com/zhtelecom/p/18763263</a:t>
            </a:r>
            <a:endParaRPr lang="en-US" altLang="zh-CN" dirty="0"/>
          </a:p>
          <a:p>
            <a:pPr>
              <a:buFont typeface="Wingdings" panose="05000000000000000000" pitchFamily="2" charset="2"/>
              <a:buChar char="l"/>
            </a:pPr>
            <a:r>
              <a:rPr lang="en-US" altLang="zh-CN" dirty="0">
                <a:hlinkClick r:id="rId4"/>
              </a:rPr>
              <a:t>https://mp.weixin.qq.com/s/ZVklrCPV7oNHvfcJpnPdJA</a:t>
            </a:r>
            <a:endParaRPr lang="en-US" altLang="zh-CN" dirty="0"/>
          </a:p>
          <a:p>
            <a:pPr>
              <a:buFont typeface="Wingdings" panose="05000000000000000000" pitchFamily="2" charset="2"/>
              <a:buChar char="l"/>
            </a:pPr>
            <a:r>
              <a:rPr lang="en-US" altLang="zh-CN" dirty="0">
                <a:hlinkClick r:id="rId5"/>
              </a:rPr>
              <a:t>https://www.datamesh.com.cn/introducing-the-new-idc-dlc-for-building-digital-twin-data-center/</a:t>
            </a:r>
            <a:endParaRPr lang="en-US" altLang="zh-CN" dirty="0"/>
          </a:p>
          <a:p>
            <a:pPr>
              <a:buFont typeface="Wingdings" panose="05000000000000000000" pitchFamily="2" charset="2"/>
              <a:buChar char="l"/>
            </a:pPr>
            <a:r>
              <a:rPr lang="en-US" altLang="zh-CN" dirty="0">
                <a:hlinkClick r:id="rId6"/>
              </a:rPr>
              <a:t>https://seemse.com/solutions/server-room-inspection</a:t>
            </a:r>
            <a:endParaRPr lang="en-US" altLang="zh-CN" dirty="0"/>
          </a:p>
          <a:p>
            <a:pPr>
              <a:buFont typeface="Wingdings" panose="05000000000000000000" pitchFamily="2" charset="2"/>
              <a:buChar char="l"/>
            </a:pPr>
            <a:r>
              <a:rPr lang="en-US" altLang="zh-CN" dirty="0">
                <a:hlinkClick r:id="rId7"/>
              </a:rPr>
              <a:t>https://cloud.tencent.com/developer/article/2436877</a:t>
            </a:r>
            <a:endParaRPr lang="en-US" altLang="zh-CN" dirty="0"/>
          </a:p>
          <a:p>
            <a:pPr>
              <a:buFont typeface="Wingdings" panose="05000000000000000000" pitchFamily="2" charset="2"/>
              <a:buChar char="l"/>
            </a:pPr>
            <a:r>
              <a:rPr lang="en-US" altLang="zh-CN" dirty="0">
                <a:hlinkClick r:id="rId8"/>
              </a:rPr>
              <a:t>https://blog.51cto.com/u_14121283/2395860</a:t>
            </a:r>
            <a:endParaRPr lang="en-US" altLang="zh-CN" dirty="0"/>
          </a:p>
          <a:p>
            <a:pPr>
              <a:buFont typeface="Wingdings" panose="05000000000000000000" pitchFamily="2" charset="2"/>
              <a:buChar char="l"/>
            </a:pPr>
            <a:r>
              <a:rPr lang="en-US" altLang="zh-CN" dirty="0">
                <a:hlinkClick r:id="rId3"/>
              </a:rPr>
              <a:t>https://www.cnblogs.com/zhtelecom/p/18763263</a:t>
            </a:r>
            <a:endParaRPr lang="en-US" altLang="zh-CN" dirty="0"/>
          </a:p>
          <a:p>
            <a:endParaRPr lang="en-US" altLang="zh-CN" dirty="0"/>
          </a:p>
          <a:p>
            <a:endParaRPr lang="en-US" altLang="zh-CN" dirty="0"/>
          </a:p>
          <a:p>
            <a:endParaRPr lang="en-US" altLang="zh-C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Content</a:t>
            </a:r>
            <a:endParaRPr lang="zh-CN" altLang="en-US" dirty="0"/>
          </a:p>
        </p:txBody>
      </p:sp>
      <p:pic>
        <p:nvPicPr>
          <p:cNvPr id="6" name="Picture 2" descr="思考表情包图片-思考表情包模板下载-包图网"/>
          <p:cNvPicPr>
            <a:picLocks noChangeAspect="1" noChangeArrowheads="1"/>
          </p:cNvPicPr>
          <p:nvPr/>
        </p:nvPicPr>
        <p:blipFill>
          <a:blip r:embed="rId2"/>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2461260" y="1838960"/>
            <a:ext cx="6250940" cy="29965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p:cNvSpPr txBox="1"/>
          <p:nvPr/>
        </p:nvSpPr>
        <p:spPr>
          <a:xfrm>
            <a:off x="1241074" y="2990247"/>
            <a:ext cx="10132418" cy="1569660"/>
          </a:xfrm>
          <a:prstGeom prst="rect">
            <a:avLst/>
          </a:prstGeom>
          <a:noFill/>
        </p:spPr>
        <p:txBody>
          <a:bodyPr wrap="square" rtlCol="0">
            <a:spAutoFit/>
          </a:bodyPr>
          <a:lstStyle/>
          <a:p>
            <a:endParaRPr lang="en-US" altLang="zh-CN" sz="9600" dirty="0"/>
          </a:p>
        </p:txBody>
      </p:sp>
      <p:sp>
        <p:nvSpPr>
          <p:cNvPr id="3" name="内容占位符 2"/>
          <p:cNvSpPr>
            <a:spLocks noGrp="1"/>
          </p:cNvSpPr>
          <p:nvPr>
            <p:ph sz="half" idx="1"/>
          </p:nvPr>
        </p:nvSpPr>
        <p:spPr/>
        <p:txBody>
          <a:bodyPr/>
          <a:lstStyle/>
          <a:p>
            <a:r>
              <a:rPr dirty="0">
                <a:latin typeface="+mj-ea"/>
                <a:ea typeface="+mj-ea"/>
              </a:rPr>
              <a:t>供电技术</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t>电力能源接入挑战</a:t>
            </a:r>
            <a:endParaRPr lang="en-US" altLang="zh-CN" dirty="0"/>
          </a:p>
        </p:txBody>
      </p:sp>
      <p:sp>
        <p:nvSpPr>
          <p:cNvPr id="5" name="内容占位符 4"/>
          <p:cNvSpPr>
            <a:spLocks noGrp="1"/>
          </p:cNvSpPr>
          <p:nvPr>
            <p:ph sz="half" idx="1"/>
          </p:nvPr>
        </p:nvSpPr>
        <p:spPr/>
        <p:txBody>
          <a:bodyPr/>
          <a:lstStyle/>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1"/>
            <a:endParaRPr lang="zh-CN" altLang="en-US"/>
          </a:p>
          <a:p>
            <a:pPr lvl="3"/>
            <a:r>
              <a:rPr lang="en-US" altLang="zh-CN"/>
              <a:t>2</a:t>
            </a:r>
            <a:r>
              <a:t>万台</a:t>
            </a:r>
            <a:r>
              <a:rPr lang="en-US" altLang="zh-CN"/>
              <a:t> ==  1024 </a:t>
            </a:r>
            <a:r>
              <a:t>台</a:t>
            </a:r>
            <a:r>
              <a:rPr lang="en-US" altLang="zh-CN"/>
              <a:t> </a:t>
            </a:r>
            <a:r>
              <a:t>？那么</a:t>
            </a:r>
            <a:r>
              <a:rPr lang="en-US" altLang="zh-CN"/>
              <a:t>10</a:t>
            </a:r>
            <a:r>
              <a:t>万卡集群？需要</a:t>
            </a:r>
            <a:r>
              <a:rPr lang="en-US" altLang="zh-CN"/>
              <a:t>10</a:t>
            </a:r>
            <a:r>
              <a:t>倍电力</a:t>
            </a:r>
          </a:p>
          <a:p>
            <a:pPr lvl="3"/>
            <a:r>
              <a:rPr lang="zh-CN" altLang="en-US"/>
              <a:t>智算中心园区的算力容量上限是发电厂和电网容量的上限。</a:t>
            </a:r>
          </a:p>
        </p:txBody>
      </p:sp>
      <p:pic>
        <p:nvPicPr>
          <p:cNvPr id="16" name="Picture 2" descr="思考表情包图片-思考表情包模板下载-包图网"/>
          <p:cNvPicPr>
            <a:picLocks noChangeAspect="1" noChangeArrowheads="1"/>
          </p:cNvPicPr>
          <p:nvPr/>
        </p:nvPicPr>
        <p:blipFill>
          <a:blip r:embed="rId2"/>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p:nvPr/>
        </p:nvGraphicFramePr>
        <p:xfrm>
          <a:off x="751205" y="1299845"/>
          <a:ext cx="8536940" cy="3931920"/>
        </p:xfrm>
        <a:graphic>
          <a:graphicData uri="http://schemas.openxmlformats.org/drawingml/2006/table">
            <a:tbl>
              <a:tblPr firstRow="1">
                <a:tableStyleId>{1AB007FB-20FA-462C-9F89-5E3C4321FA56}</a:tableStyleId>
              </a:tblPr>
              <a:tblGrid>
                <a:gridCol w="2134235">
                  <a:extLst>
                    <a:ext uri="{9D8B030D-6E8A-4147-A177-3AD203B41FA5}">
                      <a16:colId xmlns:a16="http://schemas.microsoft.com/office/drawing/2014/main" val="20000"/>
                    </a:ext>
                  </a:extLst>
                </a:gridCol>
                <a:gridCol w="2134235">
                  <a:extLst>
                    <a:ext uri="{9D8B030D-6E8A-4147-A177-3AD203B41FA5}">
                      <a16:colId xmlns:a16="http://schemas.microsoft.com/office/drawing/2014/main" val="20001"/>
                    </a:ext>
                  </a:extLst>
                </a:gridCol>
                <a:gridCol w="2134235">
                  <a:extLst>
                    <a:ext uri="{9D8B030D-6E8A-4147-A177-3AD203B41FA5}">
                      <a16:colId xmlns:a16="http://schemas.microsoft.com/office/drawing/2014/main" val="20002"/>
                    </a:ext>
                  </a:extLst>
                </a:gridCol>
                <a:gridCol w="2134235">
                  <a:extLst>
                    <a:ext uri="{9D8B030D-6E8A-4147-A177-3AD203B41FA5}">
                      <a16:colId xmlns:a16="http://schemas.microsoft.com/office/drawing/2014/main" val="20003"/>
                    </a:ext>
                  </a:extLst>
                </a:gridCol>
              </a:tblGrid>
              <a:tr h="381000">
                <a:tc>
                  <a:txBody>
                    <a:bodyPr/>
                    <a:lstStyle/>
                    <a:p>
                      <a:pPr>
                        <a:buNone/>
                      </a:pPr>
                      <a:endParaRPr lang="zh-CN" altLang="en-US"/>
                    </a:p>
                  </a:txBody>
                  <a:tcPr/>
                </a:tc>
                <a:tc>
                  <a:txBody>
                    <a:bodyPr/>
                    <a:lstStyle/>
                    <a:p>
                      <a:pPr>
                        <a:buNone/>
                      </a:pPr>
                      <a:r>
                        <a:rPr lang="zh-CN" altLang="en-US"/>
                        <a:t>通算中心时代</a:t>
                      </a:r>
                    </a:p>
                  </a:txBody>
                  <a:tcPr/>
                </a:tc>
                <a:tc>
                  <a:txBody>
                    <a:bodyPr/>
                    <a:lstStyle/>
                    <a:p>
                      <a:pPr>
                        <a:buNone/>
                      </a:pPr>
                      <a:r>
                        <a:rPr lang="zh-CN" altLang="en-US"/>
                        <a:t>智算中心时代</a:t>
                      </a:r>
                    </a:p>
                  </a:txBody>
                  <a:tcPr/>
                </a:tc>
                <a:tc>
                  <a:txBody>
                    <a:bodyPr/>
                    <a:lstStyle/>
                    <a:p>
                      <a:pPr>
                        <a:buNone/>
                      </a:pPr>
                      <a:r>
                        <a:rPr lang="zh-CN" altLang="en-US" sz="2400"/>
                        <a:t>智算中心时代</a:t>
                      </a:r>
                    </a:p>
                  </a:txBody>
                  <a:tcPr/>
                </a:tc>
                <a:extLst>
                  <a:ext uri="{0D108BD9-81ED-4DB2-BD59-A6C34878D82A}">
                    <a16:rowId xmlns:a16="http://schemas.microsoft.com/office/drawing/2014/main" val="10000"/>
                  </a:ext>
                </a:extLst>
              </a:tr>
              <a:tr h="381000">
                <a:tc>
                  <a:txBody>
                    <a:bodyPr/>
                    <a:lstStyle/>
                    <a:p>
                      <a:pPr>
                        <a:buNone/>
                      </a:pPr>
                      <a:r>
                        <a:rPr lang="zh-CN" altLang="en-US"/>
                        <a:t>部署集群</a:t>
                      </a:r>
                    </a:p>
                  </a:txBody>
                  <a:tcPr/>
                </a:tc>
                <a:tc>
                  <a:txBody>
                    <a:bodyPr/>
                    <a:lstStyle/>
                    <a:p>
                      <a:pPr>
                        <a:buNone/>
                      </a:pPr>
                      <a:r>
                        <a:rPr lang="en-US" altLang="zh-CN"/>
                        <a:t>2</a:t>
                      </a:r>
                      <a:r>
                        <a:rPr lang="zh-CN" altLang="en-US"/>
                        <a:t>万台服务器</a:t>
                      </a:r>
                      <a:r>
                        <a:rPr lang="en-US" altLang="zh-CN"/>
                        <a:t> </a:t>
                      </a:r>
                    </a:p>
                    <a:p>
                      <a:pPr>
                        <a:buNone/>
                      </a:pPr>
                      <a:r>
                        <a:rPr lang="zh-CN" altLang="en-US"/>
                        <a:t>电力容量约</a:t>
                      </a:r>
                      <a:r>
                        <a:rPr lang="en-US" altLang="zh-CN"/>
                        <a:t>20MW</a:t>
                      </a:r>
                    </a:p>
                  </a:txBody>
                  <a:tcPr/>
                </a:tc>
                <a:tc>
                  <a:txBody>
                    <a:bodyPr/>
                    <a:lstStyle/>
                    <a:p>
                      <a:pPr>
                        <a:buNone/>
                      </a:pPr>
                      <a:r>
                        <a:rPr lang="zh-CN" altLang="en-US" sz="2400" dirty="0"/>
                        <a:t>万卡集群：</a:t>
                      </a:r>
                      <a:r>
                        <a:rPr lang="en-US" altLang="zh-CN" sz="2400" dirty="0"/>
                        <a:t>1024</a:t>
                      </a:r>
                      <a:r>
                        <a:rPr lang="zh-CN" altLang="en-US" sz="2400" dirty="0"/>
                        <a:t>台</a:t>
                      </a:r>
                      <a:r>
                        <a:rPr lang="en-US" altLang="zh-CN" sz="2400" dirty="0"/>
                        <a:t>H100</a:t>
                      </a:r>
                      <a:r>
                        <a:rPr lang="zh-CN" altLang="en-US" sz="2400" dirty="0"/>
                        <a:t>的</a:t>
                      </a:r>
                      <a:r>
                        <a:rPr lang="en-US" altLang="zh-CN" sz="2400" dirty="0"/>
                        <a:t>8</a:t>
                      </a:r>
                      <a:r>
                        <a:rPr lang="zh-CN" altLang="en-US" sz="2400" dirty="0"/>
                        <a:t>卡服务器</a:t>
                      </a:r>
                    </a:p>
                    <a:p>
                      <a:pPr>
                        <a:buNone/>
                      </a:pPr>
                      <a:r>
                        <a:rPr lang="zh-CN" altLang="en-US" sz="2400"/>
                        <a:t>电力容量约</a:t>
                      </a:r>
                      <a:r>
                        <a:rPr lang="en-US" altLang="zh-CN" sz="2400"/>
                        <a:t>20MW</a:t>
                      </a:r>
                      <a:endParaRPr lang="en-US" altLang="zh-CN" sz="2400" dirty="0"/>
                    </a:p>
                  </a:txBody>
                  <a:tcPr/>
                </a:tc>
                <a:tc>
                  <a:txBody>
                    <a:bodyPr/>
                    <a:lstStyle/>
                    <a:p>
                      <a:pPr>
                        <a:buNone/>
                      </a:pPr>
                      <a:r>
                        <a:rPr lang="en-US" altLang="zh-CN" sz="2400" dirty="0"/>
                        <a:t>10</a:t>
                      </a:r>
                      <a:r>
                        <a:rPr lang="zh-CN" altLang="en-US" sz="2400" dirty="0"/>
                        <a:t>万卡集群</a:t>
                      </a:r>
                    </a:p>
                  </a:txBody>
                  <a:tcPr/>
                </a:tc>
                <a:extLst>
                  <a:ext uri="{0D108BD9-81ED-4DB2-BD59-A6C34878D82A}">
                    <a16:rowId xmlns:a16="http://schemas.microsoft.com/office/drawing/2014/main" val="10001"/>
                  </a:ext>
                </a:extLst>
              </a:tr>
              <a:tr h="381000">
                <a:tc>
                  <a:txBody>
                    <a:bodyPr/>
                    <a:lstStyle/>
                    <a:p>
                      <a:pPr>
                        <a:buNone/>
                      </a:pPr>
                      <a:r>
                        <a:rPr lang="zh-CN" altLang="en-US"/>
                        <a:t>接入电网的</a:t>
                      </a:r>
                    </a:p>
                    <a:p>
                      <a:pPr>
                        <a:buNone/>
                      </a:pPr>
                      <a:r>
                        <a:rPr lang="zh-CN" altLang="en-US"/>
                        <a:t>解决方案</a:t>
                      </a:r>
                    </a:p>
                  </a:txBody>
                  <a:tcPr/>
                </a:tc>
                <a:tc>
                  <a:txBody>
                    <a:bodyPr/>
                    <a:lstStyle/>
                    <a:p>
                      <a:pPr>
                        <a:buNone/>
                      </a:pPr>
                      <a:r>
                        <a:rPr lang="zh-CN" altLang="en-US"/>
                        <a:t>四路</a:t>
                      </a:r>
                      <a:r>
                        <a:rPr lang="en-US" altLang="zh-CN"/>
                        <a:t>10kV</a:t>
                      </a:r>
                      <a:r>
                        <a:rPr lang="zh-CN" altLang="en-US"/>
                        <a:t>电源的电网</a:t>
                      </a:r>
                    </a:p>
                  </a:txBody>
                  <a:tcPr/>
                </a:tc>
                <a:tc>
                  <a:txBody>
                    <a:bodyPr/>
                    <a:lstStyle/>
                    <a:p>
                      <a:pPr>
                        <a:buNone/>
                      </a:pPr>
                      <a:r>
                        <a:rPr lang="zh-CN" altLang="en-US" sz="2400"/>
                        <a:t>四路</a:t>
                      </a:r>
                      <a:r>
                        <a:rPr lang="en-US" altLang="zh-CN" sz="2400"/>
                        <a:t>10kV</a:t>
                      </a:r>
                      <a:r>
                        <a:rPr lang="zh-CN" altLang="en-US" sz="2400"/>
                        <a:t>电源的电网</a:t>
                      </a:r>
                    </a:p>
                  </a:txBody>
                  <a:tcPr/>
                </a:tc>
                <a:tc>
                  <a:txBody>
                    <a:bodyPr/>
                    <a:lstStyle/>
                    <a:p>
                      <a:pPr>
                        <a:buNone/>
                      </a:pPr>
                      <a:r>
                        <a:rPr lang="zh-CN" altLang="en-US" sz="2400" dirty="0"/>
                        <a:t>要自建</a:t>
                      </a:r>
                      <a:r>
                        <a:rPr lang="en-US" altLang="zh-CN" sz="2400" dirty="0"/>
                        <a:t>110kV</a:t>
                      </a:r>
                      <a:r>
                        <a:rPr lang="zh-CN" altLang="en-US" sz="2400" dirty="0"/>
                        <a:t>或接入更高电压等级</a:t>
                      </a:r>
                      <a:r>
                        <a:rPr lang="zh-CN" altLang="en-US" sz="2400">
                          <a:sym typeface="+mn-ea"/>
                        </a:rPr>
                        <a:t>电源的电网</a:t>
                      </a:r>
                      <a:endParaRPr lang="zh-CN" altLang="en-US" sz="2400" dirty="0"/>
                    </a:p>
                  </a:txBody>
                  <a:tcPr/>
                </a:tc>
                <a:extLst>
                  <a:ext uri="{0D108BD9-81ED-4DB2-BD59-A6C34878D82A}">
                    <a16:rowId xmlns:a16="http://schemas.microsoft.com/office/drawing/2014/main" val="10002"/>
                  </a:ext>
                </a:extLst>
              </a:tr>
            </a:tbl>
          </a:graphicData>
        </a:graphic>
      </p:graphicFrame>
      <p:sp>
        <p:nvSpPr>
          <p:cNvPr id="4" name="右箭头 3"/>
          <p:cNvSpPr/>
          <p:nvPr/>
        </p:nvSpPr>
        <p:spPr>
          <a:xfrm>
            <a:off x="969645" y="5634990"/>
            <a:ext cx="716915" cy="344170"/>
          </a:xfrm>
          <a:prstGeom prst="rightArrow">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a:t>配电与</a:t>
            </a:r>
            <a:r>
              <a:rPr lang="en-US" altLang="zh-CN"/>
              <a:t>IT</a:t>
            </a:r>
            <a:r>
              <a:rPr lang="zh-CN" altLang="en-US"/>
              <a:t>机房的面积比挑战</a:t>
            </a:r>
          </a:p>
        </p:txBody>
      </p:sp>
      <p:pic>
        <p:nvPicPr>
          <p:cNvPr id="16" name="Picture 2" descr="思考表情包图片-思考表情包模板下载-包图网"/>
          <p:cNvPicPr>
            <a:picLocks noChangeAspect="1" noChangeArrowheads="1"/>
          </p:cNvPicPr>
          <p:nvPr/>
        </p:nvPicPr>
        <p:blipFill>
          <a:blip r:embed="rId2"/>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p:nvPr/>
        </p:nvGraphicFramePr>
        <p:xfrm>
          <a:off x="1657985" y="1560830"/>
          <a:ext cx="6402705" cy="4480560"/>
        </p:xfrm>
        <a:graphic>
          <a:graphicData uri="http://schemas.openxmlformats.org/drawingml/2006/table">
            <a:tbl>
              <a:tblPr firstRow="1">
                <a:tableStyleId>{12DECF79-B5AA-4013-9C0D-A6C2F62B483F}</a:tableStyleId>
              </a:tblPr>
              <a:tblGrid>
                <a:gridCol w="2134235">
                  <a:extLst>
                    <a:ext uri="{9D8B030D-6E8A-4147-A177-3AD203B41FA5}">
                      <a16:colId xmlns:a16="http://schemas.microsoft.com/office/drawing/2014/main" val="20000"/>
                    </a:ext>
                  </a:extLst>
                </a:gridCol>
                <a:gridCol w="2134235">
                  <a:extLst>
                    <a:ext uri="{9D8B030D-6E8A-4147-A177-3AD203B41FA5}">
                      <a16:colId xmlns:a16="http://schemas.microsoft.com/office/drawing/2014/main" val="20001"/>
                    </a:ext>
                  </a:extLst>
                </a:gridCol>
                <a:gridCol w="2134235">
                  <a:extLst>
                    <a:ext uri="{9D8B030D-6E8A-4147-A177-3AD203B41FA5}">
                      <a16:colId xmlns:a16="http://schemas.microsoft.com/office/drawing/2014/main" val="20002"/>
                    </a:ext>
                  </a:extLst>
                </a:gridCol>
              </a:tblGrid>
              <a:tr h="381000">
                <a:tc>
                  <a:txBody>
                    <a:bodyPr/>
                    <a:lstStyle/>
                    <a:p>
                      <a:pPr>
                        <a:buNone/>
                      </a:pPr>
                      <a:r>
                        <a:rPr lang="zh-CN" altLang="en-US"/>
                        <a:t>单机柜功耗</a:t>
                      </a:r>
                    </a:p>
                    <a:p>
                      <a:pPr>
                        <a:buNone/>
                      </a:pPr>
                      <a:r>
                        <a:rPr lang="en-US" altLang="zh-CN"/>
                        <a:t>(</a:t>
                      </a:r>
                      <a:r>
                        <a:rPr lang="zh-CN" altLang="en-US"/>
                        <a:t>单机柜密度</a:t>
                      </a:r>
                      <a:r>
                        <a:rPr lang="en-US" altLang="zh-CN"/>
                        <a:t>)</a:t>
                      </a:r>
                    </a:p>
                  </a:txBody>
                  <a:tcPr/>
                </a:tc>
                <a:tc>
                  <a:txBody>
                    <a:bodyPr/>
                    <a:lstStyle/>
                    <a:p>
                      <a:pPr>
                        <a:buNone/>
                      </a:pPr>
                      <a:r>
                        <a:rPr lang="zh-CN" altLang="en-US"/>
                        <a:t>供配电系统占地面积</a:t>
                      </a:r>
                    </a:p>
                  </a:txBody>
                  <a:tcPr/>
                </a:tc>
                <a:tc rowSpan="4">
                  <a:txBody>
                    <a:bodyPr/>
                    <a:lstStyle/>
                    <a:p>
                      <a:pPr marL="239395" lvl="1" indent="0">
                        <a:buFont typeface="+mj-lt"/>
                        <a:buNone/>
                      </a:pPr>
                      <a:r>
                        <a:rPr lang="zh-CN" altLang="en-US" sz="2400" b="0" dirty="0">
                          <a:sym typeface="+mn-ea"/>
                        </a:rPr>
                        <a:t>随着智算中心的单机柜功率密度的快速提升，变配电室面积必然随之大幅度增加，智算中心的建设方案需要考虑供电系统更多的占地面积。</a:t>
                      </a:r>
                      <a:endParaRPr lang="zh-CN" altLang="en-US" sz="2400" b="0" dirty="0"/>
                    </a:p>
                  </a:txBody>
                  <a:tcPr/>
                </a:tc>
                <a:extLst>
                  <a:ext uri="{0D108BD9-81ED-4DB2-BD59-A6C34878D82A}">
                    <a16:rowId xmlns:a16="http://schemas.microsoft.com/office/drawing/2014/main" val="10000"/>
                  </a:ext>
                </a:extLst>
              </a:tr>
              <a:tr h="381000">
                <a:tc>
                  <a:txBody>
                    <a:bodyPr/>
                    <a:lstStyle/>
                    <a:p>
                      <a:pPr>
                        <a:buNone/>
                      </a:pPr>
                      <a:r>
                        <a:rPr lang="en-US" altLang="zh-CN"/>
                        <a:t>2.5kW-5kW</a:t>
                      </a:r>
                    </a:p>
                  </a:txBody>
                  <a:tcPr/>
                </a:tc>
                <a:tc>
                  <a:txBody>
                    <a:bodyPr/>
                    <a:lstStyle/>
                    <a:p>
                      <a:pPr>
                        <a:buNone/>
                      </a:pPr>
                      <a:r>
                        <a:rPr lang="zh-CN" altLang="en-US" sz="2400" dirty="0"/>
                        <a:t>通常为</a:t>
                      </a:r>
                      <a:r>
                        <a:rPr lang="en-US" altLang="zh-CN" sz="2400" dirty="0"/>
                        <a:t>IT</a:t>
                      </a:r>
                      <a:r>
                        <a:rPr lang="zh-CN" altLang="en-US" sz="2400" dirty="0"/>
                        <a:t>设备占地面积的</a:t>
                      </a:r>
                      <a:r>
                        <a:rPr lang="en-US" altLang="zh-CN" sz="2400" dirty="0"/>
                        <a:t>1/4</a:t>
                      </a:r>
                      <a:r>
                        <a:rPr lang="zh-CN" altLang="en-US" sz="2400" dirty="0"/>
                        <a:t>左右</a:t>
                      </a:r>
                    </a:p>
                  </a:txBody>
                  <a:tcPr/>
                </a:tc>
                <a:tc vMerge="1">
                  <a:txBody>
                    <a:bodyPr/>
                    <a:lstStyle/>
                    <a:p>
                      <a:endParaRPr lang="zh-CN"/>
                    </a:p>
                  </a:txBody>
                  <a:tcPr/>
                </a:tc>
                <a:extLst>
                  <a:ext uri="{0D108BD9-81ED-4DB2-BD59-A6C34878D82A}">
                    <a16:rowId xmlns:a16="http://schemas.microsoft.com/office/drawing/2014/main" val="10001"/>
                  </a:ext>
                </a:extLst>
              </a:tr>
              <a:tr h="1188720">
                <a:tc>
                  <a:txBody>
                    <a:bodyPr/>
                    <a:lstStyle/>
                    <a:p>
                      <a:pPr>
                        <a:buNone/>
                      </a:pPr>
                      <a:r>
                        <a:rPr lang="en-US"/>
                        <a:t>8kW</a:t>
                      </a:r>
                    </a:p>
                  </a:txBody>
                  <a:tcPr/>
                </a:tc>
                <a:tc>
                  <a:txBody>
                    <a:bodyPr/>
                    <a:lstStyle/>
                    <a:p>
                      <a:pPr>
                        <a:buNone/>
                      </a:pPr>
                      <a:r>
                        <a:rPr lang="zh-CN" altLang="en-US" sz="2400" dirty="0"/>
                        <a:t>通常为</a:t>
                      </a:r>
                      <a:r>
                        <a:rPr lang="en-US" altLang="zh-CN" sz="2400" dirty="0"/>
                        <a:t>IT</a:t>
                      </a:r>
                      <a:r>
                        <a:rPr lang="zh-CN" altLang="en-US" sz="2400" dirty="0"/>
                        <a:t>设备占地面积的</a:t>
                      </a:r>
                      <a:r>
                        <a:rPr lang="en-US" altLang="zh-CN" sz="2400" dirty="0"/>
                        <a:t>1/2</a:t>
                      </a:r>
                      <a:r>
                        <a:rPr lang="zh-CN" altLang="en-US" sz="2400" dirty="0"/>
                        <a:t>左右</a:t>
                      </a:r>
                    </a:p>
                  </a:txBody>
                  <a:tcPr/>
                </a:tc>
                <a:tc vMerge="1">
                  <a:txBody>
                    <a:bodyPr/>
                    <a:lstStyle/>
                    <a:p>
                      <a:endParaRPr lang="zh-CN"/>
                    </a:p>
                  </a:txBody>
                  <a:tcPr/>
                </a:tc>
                <a:extLst>
                  <a:ext uri="{0D108BD9-81ED-4DB2-BD59-A6C34878D82A}">
                    <a16:rowId xmlns:a16="http://schemas.microsoft.com/office/drawing/2014/main" val="10002"/>
                  </a:ext>
                </a:extLst>
              </a:tr>
              <a:tr h="1188720">
                <a:tc>
                  <a:txBody>
                    <a:bodyPr/>
                    <a:lstStyle/>
                    <a:p>
                      <a:pPr>
                        <a:buNone/>
                      </a:pPr>
                      <a:r>
                        <a:rPr lang="en-US" altLang="en-US"/>
                        <a:t>16kW</a:t>
                      </a:r>
                    </a:p>
                  </a:txBody>
                  <a:tcPr/>
                </a:tc>
                <a:tc>
                  <a:txBody>
                    <a:bodyPr/>
                    <a:lstStyle/>
                    <a:p>
                      <a:pPr>
                        <a:buNone/>
                      </a:pPr>
                      <a:r>
                        <a:rPr lang="en-US" altLang="zh-CN" sz="2400" dirty="0">
                          <a:sym typeface="+mn-ea"/>
                        </a:rPr>
                        <a:t>IT</a:t>
                      </a:r>
                      <a:r>
                        <a:rPr lang="zh-CN" altLang="en-US" sz="2400" dirty="0">
                          <a:sym typeface="+mn-ea"/>
                        </a:rPr>
                        <a:t>设备占地面积几乎相同</a:t>
                      </a:r>
                      <a:endParaRPr lang="zh-CN" altLang="en-US" sz="2400" dirty="0"/>
                    </a:p>
                  </a:txBody>
                  <a:tcPr/>
                </a:tc>
                <a:tc vMerge="1">
                  <a:txBody>
                    <a:bodyPr/>
                    <a:lstStyle/>
                    <a:p>
                      <a:endParaRPr lang="zh-CN"/>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a:t>AIDC</a:t>
            </a:r>
            <a:r>
              <a:rPr lang="zh-CN" altLang="en-US"/>
              <a:t>供电背景</a:t>
            </a:r>
            <a:r>
              <a:rPr lang="en-US" altLang="zh-CN"/>
              <a:t>-</a:t>
            </a:r>
            <a:r>
              <a:t>各种</a:t>
            </a:r>
            <a:r>
              <a:rPr lang="zh-CN" altLang="en-US"/>
              <a:t>挑战</a:t>
            </a:r>
          </a:p>
        </p:txBody>
      </p:sp>
      <p:sp>
        <p:nvSpPr>
          <p:cNvPr id="5" name="内容占位符 4"/>
          <p:cNvSpPr>
            <a:spLocks noGrp="1"/>
          </p:cNvSpPr>
          <p:nvPr>
            <p:ph sz="half" idx="1"/>
          </p:nvPr>
        </p:nvSpPr>
        <p:spPr>
          <a:xfrm>
            <a:off x="623635" y="1246909"/>
            <a:ext cx="10963473" cy="5108171"/>
          </a:xfrm>
        </p:spPr>
        <p:txBody>
          <a:bodyPr/>
          <a:lstStyle/>
          <a:p>
            <a:pPr lvl="1"/>
            <a:r>
              <a:t>电能利用率挑战</a:t>
            </a:r>
          </a:p>
          <a:p>
            <a:pPr lvl="1"/>
            <a:r>
              <a:t>能源消耗效率高要求、节能将碳</a:t>
            </a:r>
          </a:p>
          <a:p>
            <a:pPr lvl="1"/>
            <a:r>
              <a:t>服务器电源形式挑战</a:t>
            </a:r>
          </a:p>
          <a:p>
            <a:pPr lvl="1"/>
            <a:r>
              <a:t>智算负载分级供电挑战</a:t>
            </a:r>
          </a:p>
          <a:p>
            <a:pPr lvl="1"/>
            <a:r>
              <a:t>末端配电方式挑战</a:t>
            </a:r>
          </a:p>
          <a:p>
            <a:pPr lvl="1"/>
            <a:r>
              <a:t>负载动态冲击挑战</a:t>
            </a:r>
          </a:p>
          <a:p>
            <a:pPr lvl="1"/>
            <a:r>
              <a:t>环境温度突变挑战</a:t>
            </a:r>
          </a:p>
        </p:txBody>
      </p:sp>
      <p:pic>
        <p:nvPicPr>
          <p:cNvPr id="16" name="Picture 2" descr="思考表情包图片-思考表情包模板下载-包图网"/>
          <p:cNvPicPr>
            <a:picLocks noChangeAspect="1" noChangeArrowheads="1"/>
          </p:cNvPicPr>
          <p:nvPr/>
        </p:nvPicPr>
        <p:blipFill>
          <a:blip r:embed="rId2"/>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750635" y="649789"/>
            <a:ext cx="10963473" cy="589190"/>
          </a:xfrm>
          <a:prstGeom prst="rect">
            <a:avLst/>
          </a:prstGeom>
        </p:spPr>
        <p:txBody>
          <a:bodyPr anchor="ctr"/>
          <a:lstStyle>
            <a:lvl1pPr algn="l" defTabSz="1219200" rtl="0" eaLnBrk="1" latinLnBrk="0" hangingPunct="1">
              <a:spcBef>
                <a:spcPct val="0"/>
              </a:spcBef>
              <a:buNone/>
              <a:defRPr kumimoji="0" lang="zh-CN" altLang="en-US" sz="32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Futura-Medium" panose="020B0602020204020303" pitchFamily="34" charset="-79"/>
              </a:defRPr>
            </a:lvl1pPr>
          </a:lstStyle>
          <a:p>
            <a:r>
              <a:rPr lang="zh-CN" altLang="en-US"/>
              <a:t>数据中心供配电系统</a:t>
            </a:r>
          </a:p>
        </p:txBody>
      </p:sp>
      <p:pic>
        <p:nvPicPr>
          <p:cNvPr id="2" name="图片 1"/>
          <p:cNvPicPr>
            <a:picLocks noChangeAspect="1"/>
          </p:cNvPicPr>
          <p:nvPr/>
        </p:nvPicPr>
        <p:blipFill>
          <a:blip r:embed="rId2"/>
          <a:stretch>
            <a:fillRect/>
          </a:stretch>
        </p:blipFill>
        <p:spPr>
          <a:xfrm>
            <a:off x="339725" y="2787650"/>
            <a:ext cx="11516995" cy="3888740"/>
          </a:xfrm>
          <a:prstGeom prst="rect">
            <a:avLst/>
          </a:prstGeom>
        </p:spPr>
      </p:pic>
      <p:sp>
        <p:nvSpPr>
          <p:cNvPr id="3" name="内容占位符 2"/>
          <p:cNvSpPr>
            <a:spLocks noGrp="1"/>
          </p:cNvSpPr>
          <p:nvPr>
            <p:ph sz="half" idx="1"/>
          </p:nvPr>
        </p:nvSpPr>
        <p:spPr/>
        <p:txBody>
          <a:bodyPr/>
          <a:lstStyle/>
          <a:p>
            <a:r>
              <a:rPr lang="zh-CN" altLang="en-US"/>
              <a:t>双路电源供电，</a:t>
            </a:r>
            <a:r>
              <a:rPr lang="en-US" altLang="zh-CN"/>
              <a:t>10kv</a:t>
            </a:r>
            <a:r>
              <a:rPr lang="zh-CN" altLang="en-US"/>
              <a:t>市电进线到数据中心服务器的末端，常见的两路供电同时处于热备份状态，一路断电时另一路会支持关键负载持续供电。从上游到下游包括中压柜、变压器、低压配电柜，配电柜进线进到</a:t>
            </a:r>
            <a:r>
              <a:rPr lang="en-US" altLang="zh-CN"/>
              <a:t>UPS</a:t>
            </a:r>
            <a:r>
              <a:rPr lang="zh-CN" altLang="en-US"/>
              <a:t>，通过整流再给到</a:t>
            </a:r>
            <a:r>
              <a:rPr lang="en-US" altLang="zh-CN"/>
              <a:t>PDU</a:t>
            </a:r>
            <a:r>
              <a:rPr lang="zh-CN" altLang="en-US"/>
              <a:t>做最终分配，分配给各个服务器。</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750635" y="649789"/>
            <a:ext cx="10963473" cy="589190"/>
          </a:xfrm>
          <a:prstGeom prst="rect">
            <a:avLst/>
          </a:prstGeom>
        </p:spPr>
        <p:txBody>
          <a:bodyPr anchor="ctr"/>
          <a:lstStyle>
            <a:lvl1pPr algn="l" defTabSz="1219200" rtl="0" eaLnBrk="1" latinLnBrk="0" hangingPunct="1">
              <a:spcBef>
                <a:spcPct val="0"/>
              </a:spcBef>
              <a:buNone/>
              <a:defRPr kumimoji="0" lang="zh-CN" altLang="en-US" sz="3200" b="1" i="0" u="none" strike="noStrike" kern="0" cap="none" spc="0" normalizeH="0" baseline="0" dirty="0">
                <a:ln>
                  <a:noFill/>
                </a:ln>
                <a:solidFill>
                  <a:srgbClr val="C00000"/>
                </a:solidFill>
                <a:effectLst/>
                <a:uLnTx/>
                <a:uFillTx/>
                <a:latin typeface="Lexend" pitchFamily="2" charset="0"/>
                <a:ea typeface="微软雅黑" panose="020B0503020204020204" pitchFamily="34" charset="-122"/>
                <a:cs typeface="Futura-Medium" panose="020B0602020204020303" pitchFamily="34" charset="-79"/>
              </a:defRPr>
            </a:lvl1pPr>
          </a:lstStyle>
          <a:p>
            <a:r>
              <a:rPr lang="zh-CN" altLang="en-US"/>
              <a:t>数据中心供配电架构：</a:t>
            </a:r>
            <a:r>
              <a:rPr lang="en-US" altLang="zh-CN">
                <a:sym typeface="+mn-ea"/>
              </a:rPr>
              <a:t>2N</a:t>
            </a:r>
            <a:r>
              <a:rPr>
                <a:sym typeface="+mn-ea"/>
              </a:rPr>
              <a:t>、</a:t>
            </a:r>
            <a:r>
              <a:rPr lang="en-US" altLang="zh-CN">
                <a:sym typeface="+mn-ea"/>
              </a:rPr>
              <a:t>DR</a:t>
            </a:r>
            <a:r>
              <a:rPr>
                <a:sym typeface="+mn-ea"/>
              </a:rPr>
              <a:t>、</a:t>
            </a:r>
            <a:r>
              <a:rPr lang="en-US" altLang="zh-CN">
                <a:sym typeface="+mn-ea"/>
              </a:rPr>
              <a:t>RR</a:t>
            </a:r>
            <a:endParaRPr lang="zh-CN" altLang="en-US"/>
          </a:p>
        </p:txBody>
      </p:sp>
      <p:sp>
        <p:nvSpPr>
          <p:cNvPr id="3" name="内容占位符 2"/>
          <p:cNvSpPr>
            <a:spLocks noGrp="1"/>
          </p:cNvSpPr>
          <p:nvPr>
            <p:ph sz="half" idx="1"/>
          </p:nvPr>
        </p:nvSpPr>
        <p:spPr/>
        <p:txBody>
          <a:bodyPr/>
          <a:lstStyle/>
          <a:p>
            <a:r>
              <a:rPr lang="en-US" altLang="zh-CN"/>
              <a:t>2N</a:t>
            </a:r>
            <a:r>
              <a:rPr lang="zh-CN" altLang="en-US"/>
              <a:t>系统：</a:t>
            </a:r>
            <a:r>
              <a:rPr lang="en-US" altLang="zh-CN"/>
              <a:t>2</a:t>
            </a:r>
            <a:r>
              <a:rPr lang="zh-CN" altLang="en-US"/>
              <a:t>个供配电单元同时工作，互为备用，每个单元均能满足全部负载的用电需要。</a:t>
            </a:r>
          </a:p>
          <a:p>
            <a:r>
              <a:rPr lang="en-US" altLang="zh-CN"/>
              <a:t>DR</a:t>
            </a:r>
            <a:r>
              <a:rPr lang="zh-CN" altLang="en-US"/>
              <a:t>系统：分布冗余。由</a:t>
            </a:r>
            <a:r>
              <a:rPr lang="en-US" altLang="zh-CN"/>
              <a:t>N(N≥3</a:t>
            </a:r>
            <a:r>
              <a:rPr lang="zh-CN" altLang="en-US"/>
              <a:t>）个配置相同的供配电单元组成，</a:t>
            </a:r>
            <a:r>
              <a:rPr lang="en-US" altLang="zh-CN"/>
              <a:t>N</a:t>
            </a:r>
            <a:r>
              <a:rPr lang="zh-CN" altLang="en-US"/>
              <a:t>个单元同时工作。将负载均分为</a:t>
            </a:r>
            <a:r>
              <a:rPr lang="en-US" altLang="zh-CN"/>
              <a:t>N</a:t>
            </a:r>
            <a:r>
              <a:rPr lang="zh-CN" altLang="en-US"/>
              <a:t>组。</a:t>
            </a:r>
          </a:p>
          <a:p>
            <a:r>
              <a:rPr lang="en-US" altLang="zh-CN"/>
              <a:t>RR</a:t>
            </a:r>
            <a:r>
              <a:rPr lang="zh-CN" altLang="en-US"/>
              <a:t>系统：后备冗余。由多个供配电单元组成，其中一个单元作为其它运行单元的备用。当一个运行单元发生故障时，通过电源切换装置，备用单元继续为负载供电。</a:t>
            </a:r>
          </a:p>
          <a:p>
            <a:endParaRPr lang="zh-CN" altLang="en-US"/>
          </a:p>
        </p:txBody>
      </p:sp>
      <p:pic>
        <p:nvPicPr>
          <p:cNvPr id="8" name="图片 7"/>
          <p:cNvPicPr>
            <a:picLocks noChangeAspect="1"/>
          </p:cNvPicPr>
          <p:nvPr/>
        </p:nvPicPr>
        <p:blipFill>
          <a:blip r:embed="rId2"/>
          <a:stretch>
            <a:fillRect/>
          </a:stretch>
        </p:blipFill>
        <p:spPr>
          <a:xfrm>
            <a:off x="750570" y="3883660"/>
            <a:ext cx="11017250" cy="28365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数据中心电源方案</a:t>
            </a:r>
          </a:p>
        </p:txBody>
      </p:sp>
      <p:pic>
        <p:nvPicPr>
          <p:cNvPr id="5" name="内容占位符 4"/>
          <p:cNvPicPr>
            <a:picLocks noGrp="1" noChangeAspect="1"/>
          </p:cNvPicPr>
          <p:nvPr>
            <p:ph sz="half" idx="1"/>
          </p:nvPr>
        </p:nvPicPr>
        <p:blipFill rotWithShape="1">
          <a:blip r:embed="rId2"/>
          <a:srcRect t="3917" b="1454"/>
          <a:stretch>
            <a:fillRect/>
          </a:stretch>
        </p:blipFill>
        <p:spPr>
          <a:xfrm>
            <a:off x="1729529" y="1111979"/>
            <a:ext cx="8541385" cy="524933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29&quot;:[50000159,50052696,50000283]}"/>
</p:tagLst>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19</TotalTime>
  <Words>881</Words>
  <Application>Microsoft Macintosh PowerPoint</Application>
  <PresentationFormat>自定义</PresentationFormat>
  <Paragraphs>85</Paragraphs>
  <Slides>19</Slides>
  <Notes>3</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19</vt:i4>
      </vt:variant>
    </vt:vector>
  </HeadingPairs>
  <TitlesOfParts>
    <vt:vector size="33" baseType="lpstr">
      <vt:lpstr>微软雅黑</vt:lpstr>
      <vt:lpstr>ACGN-MiaoGB-Flash</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Content</vt:lpstr>
      <vt:lpstr>PowerPoint 演示文稿</vt:lpstr>
      <vt:lpstr>电力能源接入挑战</vt:lpstr>
      <vt:lpstr>配电与IT机房的面积比挑战</vt:lpstr>
      <vt:lpstr>AIDC供电背景-各种挑战</vt:lpstr>
      <vt:lpstr>PowerPoint 演示文稿</vt:lpstr>
      <vt:lpstr>PowerPoint 演示文稿</vt:lpstr>
      <vt:lpstr>数据中心电源方案</vt:lpstr>
      <vt:lpstr>数据中心电源方案</vt:lpstr>
      <vt:lpstr>UPS</vt:lpstr>
      <vt:lpstr>HVDC</vt:lpstr>
      <vt:lpstr>巴拿马电源</vt:lpstr>
      <vt:lpstr>SST固态变压器</vt:lpstr>
      <vt:lpstr>AIDC配电：预制化、模组化、智能化是未来趋势</vt:lpstr>
      <vt:lpstr>PowerPoint 演示文稿</vt:lpstr>
      <vt:lpstr>机房基础设施系统建设</vt:lpstr>
      <vt:lpstr>PowerPoint 演示文稿</vt:lpstr>
      <vt:lpstr>引用与参考</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10580</cp:revision>
  <cp:lastPrinted>2023-09-08T09:14:00Z</cp:lastPrinted>
  <dcterms:created xsi:type="dcterms:W3CDTF">2020-08-28T08:44:00Z</dcterms:created>
  <dcterms:modified xsi:type="dcterms:W3CDTF">2025-06-30T15:48:46Z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y fmtid="{D5CDD505-2E9C-101B-9397-08002B2CF9AE}" pid="9" name="ICV">
    <vt:lpwstr>CC0E6956302843D0A895829433B9F41E_12</vt:lpwstr>
  </property>
  <property fmtid="{D5CDD505-2E9C-101B-9397-08002B2CF9AE}" pid="10" name="KSOProductBuildVer">
    <vt:lpwstr>2052-12.1.0.21541</vt:lpwstr>
  </property>
</Properties>
</file>