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e1d7e55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e1d7e55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1d7e5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1d7e5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e1d7e55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e1d7e55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1d7e55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1d7e55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1d7e55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1d7e55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1d7e5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1d7e5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e1d7e55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e1d7e55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</a:t>
            </a:r>
            <a:r>
              <a:rPr lang="en"/>
              <a:t> Tasks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on Maize dataset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Working on Cocoa dataset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 Development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Working on Maize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 of five different </a:t>
            </a:r>
            <a:r>
              <a:rPr lang="en"/>
              <a:t>classes: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Healthy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Maize Leaf Blight (MLB)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Maize Streak Virus (MSV)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Fall Army Worm (FAW)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Maize Lethal Necrosis (MLN)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Working on Maize 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Detection Models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Detection Models that can detect some of the maize disease from the annotated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Working on Maize dataset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 Application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Developing and deploying the mobile </a:t>
            </a:r>
            <a:r>
              <a:rPr lang="en"/>
              <a:t>application</a:t>
            </a:r>
            <a:r>
              <a:rPr lang="en"/>
              <a:t> to facilitate farmers the use of </a:t>
            </a:r>
            <a:r>
              <a:rPr lang="en"/>
              <a:t>developed classification models and detection models.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Working on Cocoa dataset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Detection Models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Detection </a:t>
            </a:r>
            <a:r>
              <a:rPr lang="en"/>
              <a:t>models</a:t>
            </a:r>
            <a:r>
              <a:rPr lang="en"/>
              <a:t> that can detect the four stages of cocoa </a:t>
            </a:r>
            <a:r>
              <a:rPr lang="en"/>
              <a:t>annotated</a:t>
            </a:r>
            <a:r>
              <a:rPr lang="en"/>
              <a:t> images: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Cocoa mature unripe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Cocoa immature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Coca ripped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Cocoa spoit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Working on Cocoa dataset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 Application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Developing and deploying the mobile application to facilitate farmers the use of developed Cocoa stage detection </a:t>
            </a:r>
            <a:r>
              <a:rPr lang="en"/>
              <a:t>models.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35500" y="914400"/>
            <a:ext cx="85206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Timeline 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>
            <p:ph idx="4294967295" type="ctrTitle"/>
          </p:nvPr>
        </p:nvSpPr>
        <p:spPr>
          <a:xfrm>
            <a:off x="387908" y="19748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Initiation and official launch </a:t>
            </a:r>
            <a:r>
              <a:rPr lang="en"/>
              <a:t>- Today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Hackathon Phase</a:t>
            </a:r>
            <a:r>
              <a:rPr lang="en"/>
              <a:t> - Today to 16 May 2024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Closing Ceremony</a:t>
            </a:r>
            <a:r>
              <a:rPr lang="en"/>
              <a:t> - 17 May 2024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0" y="4032250"/>
            <a:ext cx="1111250" cy="11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