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 Mono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8"/>
  </p:normalViewPr>
  <p:slideViewPr>
    <p:cSldViewPr snapToGrid="0">
      <p:cViewPr varScale="1">
        <p:scale>
          <a:sx n="158" d="100"/>
          <a:sy n="158" d="100"/>
        </p:scale>
        <p:origin x="5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e1b250a9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e1b250a9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1b250a9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1b250a9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e1b250a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e1b250a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1b250a9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1b250a9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e1b250a9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e1b250a9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e1b250a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e1b250a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e1b250a9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e1b250a9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e1b250a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e1b250a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e1b250a9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e1b250a9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Submit Your Results: Maize &amp; Cocoa Challenges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Simon Allan Achuka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Example Submission file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40000" y="2571750"/>
            <a:ext cx="85206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b="1"/>
              <a:t>Submission Format</a:t>
            </a:r>
            <a:endParaRPr sz="24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All submissions will be in CSV (Comma-Separated Values) format.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Maize Classification</a:t>
            </a:r>
            <a:endParaRPr sz="240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Evaluation Metrics:</a:t>
            </a:r>
            <a:endParaRPr b="1"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Log Loss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F1 Score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dk1"/>
                </a:solidFill>
              </a:rPr>
              <a:t>Submission File: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115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900">
                <a:solidFill>
                  <a:schemeClr val="dk1"/>
                </a:solidFill>
              </a:rPr>
              <a:t>Header: </a:t>
            </a:r>
            <a:r>
              <a:rPr lang="en-GB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filename</a:t>
            </a:r>
            <a:r>
              <a:rPr lang="en-GB" sz="1900">
                <a:solidFill>
                  <a:schemeClr val="dk1"/>
                </a:solidFill>
              </a:rPr>
              <a:t>, </a:t>
            </a:r>
            <a:r>
              <a:rPr lang="en-GB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MLB</a:t>
            </a:r>
            <a:r>
              <a:rPr lang="en-GB" sz="1900">
                <a:solidFill>
                  <a:schemeClr val="dk1"/>
                </a:solidFill>
              </a:rPr>
              <a:t>, </a:t>
            </a:r>
            <a:r>
              <a:rPr lang="en-GB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MLN</a:t>
            </a:r>
            <a:r>
              <a:rPr lang="en-GB" sz="1900">
                <a:solidFill>
                  <a:schemeClr val="dk1"/>
                </a:solidFill>
              </a:rPr>
              <a:t>, </a:t>
            </a:r>
            <a:r>
              <a:rPr lang="en-GB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MSV</a:t>
            </a:r>
            <a:r>
              <a:rPr lang="en-GB" sz="1900">
                <a:solidFill>
                  <a:schemeClr val="dk1"/>
                </a:solidFill>
              </a:rPr>
              <a:t>, </a:t>
            </a:r>
            <a:r>
              <a:rPr lang="en-GB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FAW</a:t>
            </a:r>
            <a:r>
              <a:rPr lang="en-GB" sz="1900">
                <a:solidFill>
                  <a:schemeClr val="dk1"/>
                </a:solidFill>
              </a:rPr>
              <a:t>, </a:t>
            </a:r>
            <a:r>
              <a:rPr lang="en-GB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Healthy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115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900">
                <a:solidFill>
                  <a:schemeClr val="dk1"/>
                </a:solidFill>
              </a:rPr>
              <a:t>Content: Each row represents probabilities for each disease category for a specific image filename. Values should be between 0 and 1.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37204" y="5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Example Submission File:</a:t>
            </a:r>
            <a:endParaRPr sz="2400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B525D8-225D-430A-F6F3-B8E4901EC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610" y="1544027"/>
            <a:ext cx="5192276" cy="17868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38871" y="258907"/>
            <a:ext cx="8520600" cy="1003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dirty="0"/>
              <a:t> Maize Disease Detection (This is an optional Task and will not be graded</a:t>
            </a:r>
            <a:endParaRPr sz="2400" b="1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54089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Evaluation Metrics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 dirty="0">
                <a:solidFill>
                  <a:schemeClr val="dk1"/>
                </a:solidFill>
              </a:rPr>
              <a:t>Mean Average Precision @ Intersection over Union (</a:t>
            </a:r>
            <a:r>
              <a:rPr lang="en-GB" b="1" dirty="0" err="1">
                <a:solidFill>
                  <a:schemeClr val="dk1"/>
                </a:solidFill>
              </a:rPr>
              <a:t>IoU</a:t>
            </a:r>
            <a:r>
              <a:rPr lang="en-GB" b="1" dirty="0">
                <a:solidFill>
                  <a:schemeClr val="dk1"/>
                </a:solidFill>
              </a:rPr>
              <a:t>) threshold 0.5 (mAP50)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 dirty="0">
                <a:solidFill>
                  <a:schemeClr val="dk1"/>
                </a:solidFill>
              </a:rPr>
              <a:t>Mean Average Precision from 0.5 to 0.95 </a:t>
            </a:r>
            <a:r>
              <a:rPr lang="en-GB" b="1" dirty="0" err="1">
                <a:solidFill>
                  <a:schemeClr val="dk1"/>
                </a:solidFill>
              </a:rPr>
              <a:t>IoU</a:t>
            </a:r>
            <a:r>
              <a:rPr lang="en-GB" b="1" dirty="0">
                <a:solidFill>
                  <a:schemeClr val="dk1"/>
                </a:solidFill>
              </a:rPr>
              <a:t> (mAP50-95)</a:t>
            </a:r>
            <a:endParaRPr b="1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Maize Detection Submission file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Header: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filename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Confidence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ymin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xmin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ymax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xmax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Content: Each row represents a detected bounding box in an image.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800">
                <a:solidFill>
                  <a:schemeClr val="dk1"/>
                </a:solidFill>
              </a:rPr>
              <a:t>: The disease class (e.g., </a:t>
            </a:r>
            <a:r>
              <a:rPr lang="en-GB" sz="1800">
                <a:solidFill>
                  <a:srgbClr val="FF0000"/>
                </a:solidFill>
              </a:rPr>
              <a:t>MLB, MSV, MLN</a:t>
            </a:r>
            <a:r>
              <a:rPr lang="en-GB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Confidence</a:t>
            </a:r>
            <a:r>
              <a:rPr lang="en-GB" sz="1800">
                <a:solidFill>
                  <a:schemeClr val="dk1"/>
                </a:solidFill>
              </a:rPr>
              <a:t>: Confidence score of the detection (between 0 and 1)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ymin</a:t>
            </a:r>
            <a:r>
              <a:rPr lang="en-GB" sz="1800">
                <a:solidFill>
                  <a:schemeClr val="dk1"/>
                </a:solidFill>
              </a:rPr>
              <a:t>, </a:t>
            </a: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xmin</a:t>
            </a:r>
            <a:r>
              <a:rPr lang="en-GB" sz="1800">
                <a:solidFill>
                  <a:schemeClr val="dk1"/>
                </a:solidFill>
              </a:rPr>
              <a:t>, </a:t>
            </a: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ymax</a:t>
            </a:r>
            <a:r>
              <a:rPr lang="en-GB" sz="1800">
                <a:solidFill>
                  <a:schemeClr val="dk1"/>
                </a:solidFill>
              </a:rPr>
              <a:t>, </a:t>
            </a: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xmax</a:t>
            </a:r>
            <a:r>
              <a:rPr lang="en-GB" sz="1800">
                <a:solidFill>
                  <a:schemeClr val="dk1"/>
                </a:solidFill>
              </a:rPr>
              <a:t>: Normalized bounding box coordinates (between 0 and 1)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ymin</a:t>
            </a:r>
            <a:r>
              <a:rPr lang="en-GB" sz="1800">
                <a:solidFill>
                  <a:schemeClr val="dk1"/>
                </a:solidFill>
              </a:rPr>
              <a:t>: Top-left y-coordinate (0 at the top of the image)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xmin</a:t>
            </a:r>
            <a:r>
              <a:rPr lang="en-GB" sz="1800">
                <a:solidFill>
                  <a:schemeClr val="dk1"/>
                </a:solidFill>
              </a:rPr>
              <a:t>: Top-left x-coordinate (0 at the left of the image)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ymax</a:t>
            </a:r>
            <a:r>
              <a:rPr lang="en-GB" sz="1800">
                <a:solidFill>
                  <a:schemeClr val="dk1"/>
                </a:solidFill>
              </a:rPr>
              <a:t>: Bottom-right y-coordinate (1 at the bottom of the image)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xmax</a:t>
            </a:r>
            <a:r>
              <a:rPr lang="en-GB" sz="1800">
                <a:solidFill>
                  <a:schemeClr val="dk1"/>
                </a:solidFill>
              </a:rPr>
              <a:t>: Bottom-right x-coordinate (1 at the right of the image)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filename,Class,Confidence,ymin,xmin,ymax,xmax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test_1.jpg,MSV,0.73,0.008,0.26,0.96,0.99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test_2.jpg,MLN,0.85,0.1,0.3,0.7,0.9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Cocoa Stage detection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Evaluation Metrics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>
                <a:solidFill>
                  <a:schemeClr val="dk1"/>
                </a:solidFill>
              </a:rPr>
              <a:t>Mean Average Precision @ Intersection over Union (IoU) threshold 0.5 (mAP50)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>
                <a:solidFill>
                  <a:schemeClr val="dk1"/>
                </a:solidFill>
              </a:rPr>
              <a:t>Mean Average Precision from 0.5 to 0.95 IoU (mAP50-95)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Cocoa Stage Detection Submission file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Header: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filename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Confidence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ymin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xmin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ymax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xmax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Content: Each row represents a detected bounding box in an image.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800">
                <a:solidFill>
                  <a:schemeClr val="dk1"/>
                </a:solidFill>
              </a:rPr>
              <a:t>: The cocoa class (e.g. </a:t>
            </a:r>
            <a:r>
              <a:rPr lang="en-GB" sz="1800">
                <a:solidFill>
                  <a:srgbClr val="FF0000"/>
                </a:solidFill>
              </a:rPr>
              <a:t>cocoa mature unripe</a:t>
            </a:r>
            <a:r>
              <a:rPr lang="en-GB" sz="1800">
                <a:solidFill>
                  <a:schemeClr val="dk1"/>
                </a:solidFill>
              </a:rPr>
              <a:t>, </a:t>
            </a:r>
            <a:r>
              <a:rPr lang="en-GB" sz="1800">
                <a:solidFill>
                  <a:srgbClr val="FF0000"/>
                </a:solidFill>
              </a:rPr>
              <a:t>cocoa immature</a:t>
            </a:r>
            <a:r>
              <a:rPr lang="en-GB" sz="1800">
                <a:solidFill>
                  <a:schemeClr val="dk1"/>
                </a:solidFill>
              </a:rPr>
              <a:t>, </a:t>
            </a:r>
            <a:r>
              <a:rPr lang="en-GB" sz="1800">
                <a:solidFill>
                  <a:srgbClr val="FF0000"/>
                </a:solidFill>
              </a:rPr>
              <a:t>cocoa ripped</a:t>
            </a:r>
            <a:r>
              <a:rPr lang="en-GB" sz="1800">
                <a:solidFill>
                  <a:schemeClr val="dk1"/>
                </a:solidFill>
              </a:rPr>
              <a:t> or </a:t>
            </a:r>
            <a:r>
              <a:rPr lang="en-GB" sz="1800">
                <a:solidFill>
                  <a:srgbClr val="FF0000"/>
                </a:solidFill>
              </a:rPr>
              <a:t>cocoa spoilt.</a:t>
            </a:r>
            <a:r>
              <a:rPr lang="en-GB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Confidence</a:t>
            </a:r>
            <a:r>
              <a:rPr lang="en-GB" sz="1800">
                <a:solidFill>
                  <a:schemeClr val="dk1"/>
                </a:solidFill>
              </a:rPr>
              <a:t>: Confidence score of the detection (between 0 and 1)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ymin</a:t>
            </a:r>
            <a:r>
              <a:rPr lang="en-GB" sz="1800">
                <a:solidFill>
                  <a:schemeClr val="dk1"/>
                </a:solidFill>
              </a:rPr>
              <a:t>, </a:t>
            </a: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xmin</a:t>
            </a:r>
            <a:r>
              <a:rPr lang="en-GB" sz="1800">
                <a:solidFill>
                  <a:schemeClr val="dk1"/>
                </a:solidFill>
              </a:rPr>
              <a:t>, </a:t>
            </a: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ymax</a:t>
            </a:r>
            <a:r>
              <a:rPr lang="en-GB" sz="1800">
                <a:solidFill>
                  <a:schemeClr val="dk1"/>
                </a:solidFill>
              </a:rPr>
              <a:t>, </a:t>
            </a: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xmax</a:t>
            </a:r>
            <a:r>
              <a:rPr lang="en-GB" sz="1800">
                <a:solidFill>
                  <a:schemeClr val="dk1"/>
                </a:solidFill>
              </a:rPr>
              <a:t>: Normalized bounding box coordinates (between 0 and 1)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ymin</a:t>
            </a:r>
            <a:r>
              <a:rPr lang="en-GB" sz="1800">
                <a:solidFill>
                  <a:schemeClr val="dk1"/>
                </a:solidFill>
              </a:rPr>
              <a:t>: Top-left y-coordinate (0 at the top of the image)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xmin</a:t>
            </a:r>
            <a:r>
              <a:rPr lang="en-GB" sz="1800">
                <a:solidFill>
                  <a:schemeClr val="dk1"/>
                </a:solidFill>
              </a:rPr>
              <a:t>: Top-left x-coordinate (0 at the left of the image)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ymax</a:t>
            </a:r>
            <a:r>
              <a:rPr lang="en-GB" sz="1800">
                <a:solidFill>
                  <a:schemeClr val="dk1"/>
                </a:solidFill>
              </a:rPr>
              <a:t>: Bottom-right y-coordinate (1 at the bottom of the image)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xmax</a:t>
            </a:r>
            <a:r>
              <a:rPr lang="en-GB" sz="1800">
                <a:solidFill>
                  <a:schemeClr val="dk1"/>
                </a:solidFill>
              </a:rPr>
              <a:t>: Bottom-right x-coordinate (1 at the right of the image)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Macintosh PowerPoint</Application>
  <PresentationFormat>On-screen Show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Roboto Mono</vt:lpstr>
      <vt:lpstr>Arial</vt:lpstr>
      <vt:lpstr>Simple Light</vt:lpstr>
      <vt:lpstr>How to Submit Your Results: Maize &amp; Cocoa Challenges</vt:lpstr>
      <vt:lpstr>Submission Format </vt:lpstr>
      <vt:lpstr>Maize Classification</vt:lpstr>
      <vt:lpstr>Example Submission File:</vt:lpstr>
      <vt:lpstr> Maize Disease Detection (This is an optional Task and will not be graded</vt:lpstr>
      <vt:lpstr>Maize Detection Submission file</vt:lpstr>
      <vt:lpstr>Example</vt:lpstr>
      <vt:lpstr>Cocoa Stage detection</vt:lpstr>
      <vt:lpstr>Cocoa Stage Detection Submission file</vt:lpstr>
      <vt:lpstr>Example Submission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Submit Your Results: Maize &amp; Cocoa Challenges</dc:title>
  <cp:lastModifiedBy>Tusubira Francis Jeremy</cp:lastModifiedBy>
  <cp:revision>1</cp:revision>
  <dcterms:modified xsi:type="dcterms:W3CDTF">2024-04-25T10:16:16Z</dcterms:modified>
</cp:coreProperties>
</file>