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def473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def473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def473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def473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5def473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5def473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5def473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5def473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5def473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5def473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oogle.com/gmail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" TargetMode="External"/><Relationship Id="rId4" Type="http://schemas.openxmlformats.org/officeDocument/2006/relationships/hyperlink" Target="https://colab.research.google.com/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notebooks/intro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Calibri"/>
                <a:ea typeface="Calibri"/>
                <a:cs typeface="Calibri"/>
                <a:sym typeface="Calibri"/>
              </a:rPr>
              <a:t>Introduction to Google Colaboratory (Colab)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175" y="3127125"/>
            <a:ext cx="2551400" cy="7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introduction, you will learn how to;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Google Colab notebook.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a Google Colaboratory notebook.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Go to </a:t>
            </a:r>
            <a:r>
              <a:rPr b="1" lang="en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https://colab.research.google.com/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2053" l="0" r="0" t="1967"/>
          <a:stretch/>
        </p:blipFill>
        <p:spPr>
          <a:xfrm>
            <a:off x="422800" y="1285925"/>
            <a:ext cx="8135049" cy="34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Create a Gmail Account to use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10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 to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https://www.google.com/gmail/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Click on the create account button and follow the prompts.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750" y="2769525"/>
            <a:ext cx="3174025" cy="8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Using a Google</a:t>
            </a: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 Account, sign into Colab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04875"/>
            <a:ext cx="8520600" cy="17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 to </a:t>
            </a:r>
            <a:r>
              <a:rPr lang="en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sign in with your Google account.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on the ‘NEW NOTEBOOK’ button to create a new notebook.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800" y="3499375"/>
            <a:ext cx="3475150" cy="7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 Colab Notebooks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Colab Home Page is an easy to use and comprehensive tutorial on how to use Colab.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https://colab.research.google.com/notebooks/intro.ipynb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started.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