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Prabakar" userId="8034ed6276063106" providerId="Windows Live" clId="Web-{229B39AD-414B-44BD-8288-0AC8D1A259FC}"/>
    <pc:docChg chg="modSld">
      <pc:chgData name="Naveen Prabakar" userId="8034ed6276063106" providerId="Windows Live" clId="Web-{229B39AD-414B-44BD-8288-0AC8D1A259FC}" dt="2025-09-23T23:17:01.705" v="2" actId="20577"/>
      <pc:docMkLst>
        <pc:docMk/>
      </pc:docMkLst>
      <pc:sldChg chg="modSp">
        <pc:chgData name="Naveen Prabakar" userId="8034ed6276063106" providerId="Windows Live" clId="Web-{229B39AD-414B-44BD-8288-0AC8D1A259FC}" dt="2025-09-23T23:17:01.705" v="2" actId="20577"/>
        <pc:sldMkLst>
          <pc:docMk/>
          <pc:sldMk cId="328726255" sldId="260"/>
        </pc:sldMkLst>
        <pc:graphicFrameChg chg="modGraphic">
          <ac:chgData name="Naveen Prabakar" userId="8034ed6276063106" providerId="Windows Live" clId="Web-{229B39AD-414B-44BD-8288-0AC8D1A259FC}" dt="2025-09-23T23:17:01.705" v="2" actId="20577"/>
          <ac:graphicFrameMkLst>
            <pc:docMk/>
            <pc:sldMk cId="328726255" sldId="260"/>
            <ac:graphicFrameMk id="6" creationId="{7D127A43-2D9A-19E9-77F8-98C1B384F68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8F2D7A-6EAE-4E2B-99D8-C134740251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656CF-B5D1-4E14-8DAB-B81E46CF4121}">
      <dgm:prSet/>
      <dgm:spPr/>
      <dgm:t>
        <a:bodyPr/>
        <a:lstStyle/>
        <a:p>
          <a:r>
            <a:rPr lang="en-US"/>
            <a:t>Reduces development time by easing complexity</a:t>
          </a:r>
        </a:p>
      </dgm:t>
    </dgm:pt>
    <dgm:pt modelId="{472FC4B6-0044-42F4-96AE-C773BD103CA2}" type="parTrans" cxnId="{34D96E66-C960-40C2-831C-EC4ED4F89E2D}">
      <dgm:prSet/>
      <dgm:spPr/>
      <dgm:t>
        <a:bodyPr/>
        <a:lstStyle/>
        <a:p>
          <a:endParaRPr lang="en-US"/>
        </a:p>
      </dgm:t>
    </dgm:pt>
    <dgm:pt modelId="{2896E84C-759A-4123-8D8B-6F48BF6CBBCE}" type="sibTrans" cxnId="{34D96E66-C960-40C2-831C-EC4ED4F89E2D}">
      <dgm:prSet/>
      <dgm:spPr/>
      <dgm:t>
        <a:bodyPr/>
        <a:lstStyle/>
        <a:p>
          <a:endParaRPr lang="en-US"/>
        </a:p>
      </dgm:t>
    </dgm:pt>
    <dgm:pt modelId="{CE1884A1-67A7-416A-A1EF-0DCCA50882D4}">
      <dgm:prSet/>
      <dgm:spPr/>
      <dgm:t>
        <a:bodyPr/>
        <a:lstStyle/>
        <a:p>
          <a:r>
            <a:rPr lang="en-US"/>
            <a:t>Access to many third party or external applications (AI agents, google services, email, etc.)</a:t>
          </a:r>
        </a:p>
      </dgm:t>
    </dgm:pt>
    <dgm:pt modelId="{D2148A7C-5B5B-4F27-88F7-238049FAAF2A}" type="parTrans" cxnId="{12E4AAA0-7D93-4004-8836-9F5DBF7C0C90}">
      <dgm:prSet/>
      <dgm:spPr/>
      <dgm:t>
        <a:bodyPr/>
        <a:lstStyle/>
        <a:p>
          <a:endParaRPr lang="en-US"/>
        </a:p>
      </dgm:t>
    </dgm:pt>
    <dgm:pt modelId="{57DF0D9A-2347-44B1-90E9-C25A82CA2E1E}" type="sibTrans" cxnId="{12E4AAA0-7D93-4004-8836-9F5DBF7C0C90}">
      <dgm:prSet/>
      <dgm:spPr/>
      <dgm:t>
        <a:bodyPr/>
        <a:lstStyle/>
        <a:p>
          <a:endParaRPr lang="en-US"/>
        </a:p>
      </dgm:t>
    </dgm:pt>
    <dgm:pt modelId="{AC048E1A-7641-4345-8D62-18E0500ACD38}">
      <dgm:prSet/>
      <dgm:spPr/>
      <dgm:t>
        <a:bodyPr/>
        <a:lstStyle/>
        <a:p>
          <a:r>
            <a:rPr lang="en-US"/>
            <a:t>Flexibility with client. Client is more in control during prompting</a:t>
          </a:r>
        </a:p>
      </dgm:t>
    </dgm:pt>
    <dgm:pt modelId="{E2124FC8-0F7D-44BF-82B0-A8AC6E100770}" type="parTrans" cxnId="{F6A875A4-EA20-44B1-B424-D643C4E00831}">
      <dgm:prSet/>
      <dgm:spPr/>
      <dgm:t>
        <a:bodyPr/>
        <a:lstStyle/>
        <a:p>
          <a:endParaRPr lang="en-US"/>
        </a:p>
      </dgm:t>
    </dgm:pt>
    <dgm:pt modelId="{240DCB46-F3DC-465E-8966-803B3D5A8D1F}" type="sibTrans" cxnId="{F6A875A4-EA20-44B1-B424-D643C4E00831}">
      <dgm:prSet/>
      <dgm:spPr/>
      <dgm:t>
        <a:bodyPr/>
        <a:lstStyle/>
        <a:p>
          <a:endParaRPr lang="en-US"/>
        </a:p>
      </dgm:t>
    </dgm:pt>
    <dgm:pt modelId="{3BC967C7-EEEE-49D2-95A9-A58E48C4B162}">
      <dgm:prSet/>
      <dgm:spPr/>
      <dgm:t>
        <a:bodyPr/>
        <a:lstStyle/>
        <a:p>
          <a:r>
            <a:rPr lang="en-US"/>
            <a:t>Lower hallucinations</a:t>
          </a:r>
        </a:p>
      </dgm:t>
    </dgm:pt>
    <dgm:pt modelId="{695EC3DF-6CBE-4854-97A9-F6FEA934B6F8}" type="parTrans" cxnId="{54F27770-D7CE-4419-AB93-E8E58B310833}">
      <dgm:prSet/>
      <dgm:spPr/>
      <dgm:t>
        <a:bodyPr/>
        <a:lstStyle/>
        <a:p>
          <a:endParaRPr lang="en-US"/>
        </a:p>
      </dgm:t>
    </dgm:pt>
    <dgm:pt modelId="{F1510880-E07E-457C-A2B3-B6C280889F48}" type="sibTrans" cxnId="{54F27770-D7CE-4419-AB93-E8E58B310833}">
      <dgm:prSet/>
      <dgm:spPr/>
      <dgm:t>
        <a:bodyPr/>
        <a:lstStyle/>
        <a:p>
          <a:endParaRPr lang="en-US"/>
        </a:p>
      </dgm:t>
    </dgm:pt>
    <dgm:pt modelId="{D7800640-0BB6-46F6-9A7A-16231C8F7657}" type="pres">
      <dgm:prSet presAssocID="{F48F2D7A-6EAE-4E2B-99D8-C134740251BE}" presName="root" presStyleCnt="0">
        <dgm:presLayoutVars>
          <dgm:dir/>
          <dgm:resizeHandles val="exact"/>
        </dgm:presLayoutVars>
      </dgm:prSet>
      <dgm:spPr/>
    </dgm:pt>
    <dgm:pt modelId="{CCB054D6-439D-4162-919D-AD68DFCF04D8}" type="pres">
      <dgm:prSet presAssocID="{A3E656CF-B5D1-4E14-8DAB-B81E46CF4121}" presName="compNode" presStyleCnt="0"/>
      <dgm:spPr/>
    </dgm:pt>
    <dgm:pt modelId="{A33DAFCC-E3E6-4F75-AE11-58475BBDDFCE}" type="pres">
      <dgm:prSet presAssocID="{A3E656CF-B5D1-4E14-8DAB-B81E46CF4121}" presName="bgRect" presStyleLbl="bgShp" presStyleIdx="0" presStyleCnt="4"/>
      <dgm:spPr/>
    </dgm:pt>
    <dgm:pt modelId="{6842E849-D810-4035-862C-5E3A77A668DA}" type="pres">
      <dgm:prSet presAssocID="{A3E656CF-B5D1-4E14-8DAB-B81E46CF412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E22DC4-D25F-4698-815A-6D0B86909D64}" type="pres">
      <dgm:prSet presAssocID="{A3E656CF-B5D1-4E14-8DAB-B81E46CF4121}" presName="spaceRect" presStyleCnt="0"/>
      <dgm:spPr/>
    </dgm:pt>
    <dgm:pt modelId="{55442825-2CEC-4950-AD19-8077D189809A}" type="pres">
      <dgm:prSet presAssocID="{A3E656CF-B5D1-4E14-8DAB-B81E46CF4121}" presName="parTx" presStyleLbl="revTx" presStyleIdx="0" presStyleCnt="4">
        <dgm:presLayoutVars>
          <dgm:chMax val="0"/>
          <dgm:chPref val="0"/>
        </dgm:presLayoutVars>
      </dgm:prSet>
      <dgm:spPr/>
    </dgm:pt>
    <dgm:pt modelId="{7E7A173B-CCA3-444E-B425-307E21D6763D}" type="pres">
      <dgm:prSet presAssocID="{2896E84C-759A-4123-8D8B-6F48BF6CBBCE}" presName="sibTrans" presStyleCnt="0"/>
      <dgm:spPr/>
    </dgm:pt>
    <dgm:pt modelId="{BF38A2B7-D374-47B9-B7A7-42A78D992F2F}" type="pres">
      <dgm:prSet presAssocID="{CE1884A1-67A7-416A-A1EF-0DCCA50882D4}" presName="compNode" presStyleCnt="0"/>
      <dgm:spPr/>
    </dgm:pt>
    <dgm:pt modelId="{3F904EFE-9382-47C5-87C0-2B6AC5EF1313}" type="pres">
      <dgm:prSet presAssocID="{CE1884A1-67A7-416A-A1EF-0DCCA50882D4}" presName="bgRect" presStyleLbl="bgShp" presStyleIdx="1" presStyleCnt="4"/>
      <dgm:spPr/>
    </dgm:pt>
    <dgm:pt modelId="{A4389816-4A85-4C1A-959D-595637445A19}" type="pres">
      <dgm:prSet presAssocID="{CE1884A1-67A7-416A-A1EF-0DCCA5088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5DA01EC-DF7E-402A-9229-5EADAC328A44}" type="pres">
      <dgm:prSet presAssocID="{CE1884A1-67A7-416A-A1EF-0DCCA50882D4}" presName="spaceRect" presStyleCnt="0"/>
      <dgm:spPr/>
    </dgm:pt>
    <dgm:pt modelId="{FF8BCB2A-5C33-4D31-843D-99CB62E6A655}" type="pres">
      <dgm:prSet presAssocID="{CE1884A1-67A7-416A-A1EF-0DCCA50882D4}" presName="parTx" presStyleLbl="revTx" presStyleIdx="1" presStyleCnt="4">
        <dgm:presLayoutVars>
          <dgm:chMax val="0"/>
          <dgm:chPref val="0"/>
        </dgm:presLayoutVars>
      </dgm:prSet>
      <dgm:spPr/>
    </dgm:pt>
    <dgm:pt modelId="{F94B0E90-D2D8-4A4B-85F6-CA654C7C03EB}" type="pres">
      <dgm:prSet presAssocID="{57DF0D9A-2347-44B1-90E9-C25A82CA2E1E}" presName="sibTrans" presStyleCnt="0"/>
      <dgm:spPr/>
    </dgm:pt>
    <dgm:pt modelId="{7FCC8E13-3350-4534-84FB-0CE5C2525760}" type="pres">
      <dgm:prSet presAssocID="{AC048E1A-7641-4345-8D62-18E0500ACD38}" presName="compNode" presStyleCnt="0"/>
      <dgm:spPr/>
    </dgm:pt>
    <dgm:pt modelId="{199F8E29-F82E-41E4-BEBE-D35D31B9B04C}" type="pres">
      <dgm:prSet presAssocID="{AC048E1A-7641-4345-8D62-18E0500ACD38}" presName="bgRect" presStyleLbl="bgShp" presStyleIdx="2" presStyleCnt="4"/>
      <dgm:spPr/>
    </dgm:pt>
    <dgm:pt modelId="{0AA49D8C-7E0E-463A-BF87-61A6044A3D2E}" type="pres">
      <dgm:prSet presAssocID="{AC048E1A-7641-4345-8D62-18E0500ACD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5ACB4D0-D083-43B5-BE10-A252C8F04588}" type="pres">
      <dgm:prSet presAssocID="{AC048E1A-7641-4345-8D62-18E0500ACD38}" presName="spaceRect" presStyleCnt="0"/>
      <dgm:spPr/>
    </dgm:pt>
    <dgm:pt modelId="{7C7BC907-96ED-497F-8623-36B6D0F45C7C}" type="pres">
      <dgm:prSet presAssocID="{AC048E1A-7641-4345-8D62-18E0500ACD38}" presName="parTx" presStyleLbl="revTx" presStyleIdx="2" presStyleCnt="4">
        <dgm:presLayoutVars>
          <dgm:chMax val="0"/>
          <dgm:chPref val="0"/>
        </dgm:presLayoutVars>
      </dgm:prSet>
      <dgm:spPr/>
    </dgm:pt>
    <dgm:pt modelId="{42026A8A-7962-4605-A80E-6DE797A6233F}" type="pres">
      <dgm:prSet presAssocID="{240DCB46-F3DC-465E-8966-803B3D5A8D1F}" presName="sibTrans" presStyleCnt="0"/>
      <dgm:spPr/>
    </dgm:pt>
    <dgm:pt modelId="{99E87AAC-787F-4C9C-8985-6167E279140C}" type="pres">
      <dgm:prSet presAssocID="{3BC967C7-EEEE-49D2-95A9-A58E48C4B162}" presName="compNode" presStyleCnt="0"/>
      <dgm:spPr/>
    </dgm:pt>
    <dgm:pt modelId="{0F31F572-43B7-44EA-BC06-EFF391C810A7}" type="pres">
      <dgm:prSet presAssocID="{3BC967C7-EEEE-49D2-95A9-A58E48C4B162}" presName="bgRect" presStyleLbl="bgShp" presStyleIdx="3" presStyleCnt="4"/>
      <dgm:spPr/>
    </dgm:pt>
    <dgm:pt modelId="{16222578-D440-41AC-88C5-53BEBD895C91}" type="pres">
      <dgm:prSet presAssocID="{3BC967C7-EEEE-49D2-95A9-A58E48C4B1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37EF0AB3-5B7A-4B7B-8D4D-743125A47D3E}" type="pres">
      <dgm:prSet presAssocID="{3BC967C7-EEEE-49D2-95A9-A58E48C4B162}" presName="spaceRect" presStyleCnt="0"/>
      <dgm:spPr/>
    </dgm:pt>
    <dgm:pt modelId="{3E95E841-1400-4CAB-A5EC-05CFF0F6D63A}" type="pres">
      <dgm:prSet presAssocID="{3BC967C7-EEEE-49D2-95A9-A58E48C4B16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33120-CF50-4701-8B6A-C84BC0AE9B88}" type="presOf" srcId="{A3E656CF-B5D1-4E14-8DAB-B81E46CF4121}" destId="{55442825-2CEC-4950-AD19-8077D189809A}" srcOrd="0" destOrd="0" presId="urn:microsoft.com/office/officeart/2018/2/layout/IconVerticalSolidList"/>
    <dgm:cxn modelId="{34D96E66-C960-40C2-831C-EC4ED4F89E2D}" srcId="{F48F2D7A-6EAE-4E2B-99D8-C134740251BE}" destId="{A3E656CF-B5D1-4E14-8DAB-B81E46CF4121}" srcOrd="0" destOrd="0" parTransId="{472FC4B6-0044-42F4-96AE-C773BD103CA2}" sibTransId="{2896E84C-759A-4123-8D8B-6F48BF6CBBCE}"/>
    <dgm:cxn modelId="{FE4B0A47-9BF1-4AB6-A0F4-80D92B51BF4F}" type="presOf" srcId="{F48F2D7A-6EAE-4E2B-99D8-C134740251BE}" destId="{D7800640-0BB6-46F6-9A7A-16231C8F7657}" srcOrd="0" destOrd="0" presId="urn:microsoft.com/office/officeart/2018/2/layout/IconVerticalSolidList"/>
    <dgm:cxn modelId="{3A818E67-105F-4AFD-B3E9-6F893237AAC0}" type="presOf" srcId="{CE1884A1-67A7-416A-A1EF-0DCCA50882D4}" destId="{FF8BCB2A-5C33-4D31-843D-99CB62E6A655}" srcOrd="0" destOrd="0" presId="urn:microsoft.com/office/officeart/2018/2/layout/IconVerticalSolidList"/>
    <dgm:cxn modelId="{54F27770-D7CE-4419-AB93-E8E58B310833}" srcId="{F48F2D7A-6EAE-4E2B-99D8-C134740251BE}" destId="{3BC967C7-EEEE-49D2-95A9-A58E48C4B162}" srcOrd="3" destOrd="0" parTransId="{695EC3DF-6CBE-4854-97A9-F6FEA934B6F8}" sibTransId="{F1510880-E07E-457C-A2B3-B6C280889F48}"/>
    <dgm:cxn modelId="{12E4AAA0-7D93-4004-8836-9F5DBF7C0C90}" srcId="{F48F2D7A-6EAE-4E2B-99D8-C134740251BE}" destId="{CE1884A1-67A7-416A-A1EF-0DCCA50882D4}" srcOrd="1" destOrd="0" parTransId="{D2148A7C-5B5B-4F27-88F7-238049FAAF2A}" sibTransId="{57DF0D9A-2347-44B1-90E9-C25A82CA2E1E}"/>
    <dgm:cxn modelId="{F6A875A4-EA20-44B1-B424-D643C4E00831}" srcId="{F48F2D7A-6EAE-4E2B-99D8-C134740251BE}" destId="{AC048E1A-7641-4345-8D62-18E0500ACD38}" srcOrd="2" destOrd="0" parTransId="{E2124FC8-0F7D-44BF-82B0-A8AC6E100770}" sibTransId="{240DCB46-F3DC-465E-8966-803B3D5A8D1F}"/>
    <dgm:cxn modelId="{9B5B21BF-9A16-437A-A73F-53FDE29C9E5B}" type="presOf" srcId="{AC048E1A-7641-4345-8D62-18E0500ACD38}" destId="{7C7BC907-96ED-497F-8623-36B6D0F45C7C}" srcOrd="0" destOrd="0" presId="urn:microsoft.com/office/officeart/2018/2/layout/IconVerticalSolidList"/>
    <dgm:cxn modelId="{5CE5D8F4-1B3A-496D-9E04-70362EA89CE5}" type="presOf" srcId="{3BC967C7-EEEE-49D2-95A9-A58E48C4B162}" destId="{3E95E841-1400-4CAB-A5EC-05CFF0F6D63A}" srcOrd="0" destOrd="0" presId="urn:microsoft.com/office/officeart/2018/2/layout/IconVerticalSolidList"/>
    <dgm:cxn modelId="{45CC8D9A-3D5A-4444-B9CF-574E4903E353}" type="presParOf" srcId="{D7800640-0BB6-46F6-9A7A-16231C8F7657}" destId="{CCB054D6-439D-4162-919D-AD68DFCF04D8}" srcOrd="0" destOrd="0" presId="urn:microsoft.com/office/officeart/2018/2/layout/IconVerticalSolidList"/>
    <dgm:cxn modelId="{B48ADC90-1424-426D-A7FA-5E8C2A6322AD}" type="presParOf" srcId="{CCB054D6-439D-4162-919D-AD68DFCF04D8}" destId="{A33DAFCC-E3E6-4F75-AE11-58475BBDDFCE}" srcOrd="0" destOrd="0" presId="urn:microsoft.com/office/officeart/2018/2/layout/IconVerticalSolidList"/>
    <dgm:cxn modelId="{6F5BAF59-6086-459D-8321-704AC5863693}" type="presParOf" srcId="{CCB054D6-439D-4162-919D-AD68DFCF04D8}" destId="{6842E849-D810-4035-862C-5E3A77A668DA}" srcOrd="1" destOrd="0" presId="urn:microsoft.com/office/officeart/2018/2/layout/IconVerticalSolidList"/>
    <dgm:cxn modelId="{D45E967A-9EF3-4E98-9266-FCCC63A61EBB}" type="presParOf" srcId="{CCB054D6-439D-4162-919D-AD68DFCF04D8}" destId="{76E22DC4-D25F-4698-815A-6D0B86909D64}" srcOrd="2" destOrd="0" presId="urn:microsoft.com/office/officeart/2018/2/layout/IconVerticalSolidList"/>
    <dgm:cxn modelId="{68ADCB0D-0A75-4704-AE93-29B96F78A6E8}" type="presParOf" srcId="{CCB054D6-439D-4162-919D-AD68DFCF04D8}" destId="{55442825-2CEC-4950-AD19-8077D189809A}" srcOrd="3" destOrd="0" presId="urn:microsoft.com/office/officeart/2018/2/layout/IconVerticalSolidList"/>
    <dgm:cxn modelId="{9E2DBE9B-9B08-49D9-90F6-20DE129398A4}" type="presParOf" srcId="{D7800640-0BB6-46F6-9A7A-16231C8F7657}" destId="{7E7A173B-CCA3-444E-B425-307E21D6763D}" srcOrd="1" destOrd="0" presId="urn:microsoft.com/office/officeart/2018/2/layout/IconVerticalSolidList"/>
    <dgm:cxn modelId="{B0490DA2-E5C6-4200-8B5D-7948D601B057}" type="presParOf" srcId="{D7800640-0BB6-46F6-9A7A-16231C8F7657}" destId="{BF38A2B7-D374-47B9-B7A7-42A78D992F2F}" srcOrd="2" destOrd="0" presId="urn:microsoft.com/office/officeart/2018/2/layout/IconVerticalSolidList"/>
    <dgm:cxn modelId="{1190B35D-10AC-4639-B706-430A31C35FF0}" type="presParOf" srcId="{BF38A2B7-D374-47B9-B7A7-42A78D992F2F}" destId="{3F904EFE-9382-47C5-87C0-2B6AC5EF1313}" srcOrd="0" destOrd="0" presId="urn:microsoft.com/office/officeart/2018/2/layout/IconVerticalSolidList"/>
    <dgm:cxn modelId="{5F452300-48ED-49DA-B929-C251CF7710BE}" type="presParOf" srcId="{BF38A2B7-D374-47B9-B7A7-42A78D992F2F}" destId="{A4389816-4A85-4C1A-959D-595637445A19}" srcOrd="1" destOrd="0" presId="urn:microsoft.com/office/officeart/2018/2/layout/IconVerticalSolidList"/>
    <dgm:cxn modelId="{5863F907-7FE7-42AC-ABCA-B69EE73CB653}" type="presParOf" srcId="{BF38A2B7-D374-47B9-B7A7-42A78D992F2F}" destId="{D5DA01EC-DF7E-402A-9229-5EADAC328A44}" srcOrd="2" destOrd="0" presId="urn:microsoft.com/office/officeart/2018/2/layout/IconVerticalSolidList"/>
    <dgm:cxn modelId="{6A2EEB7B-7C03-43AB-9F78-924FD12547A7}" type="presParOf" srcId="{BF38A2B7-D374-47B9-B7A7-42A78D992F2F}" destId="{FF8BCB2A-5C33-4D31-843D-99CB62E6A655}" srcOrd="3" destOrd="0" presId="urn:microsoft.com/office/officeart/2018/2/layout/IconVerticalSolidList"/>
    <dgm:cxn modelId="{DC462878-B97F-4E53-9647-90B559B41F41}" type="presParOf" srcId="{D7800640-0BB6-46F6-9A7A-16231C8F7657}" destId="{F94B0E90-D2D8-4A4B-85F6-CA654C7C03EB}" srcOrd="3" destOrd="0" presId="urn:microsoft.com/office/officeart/2018/2/layout/IconVerticalSolidList"/>
    <dgm:cxn modelId="{B323B039-FB69-4EAC-8E61-0C2722395FA8}" type="presParOf" srcId="{D7800640-0BB6-46F6-9A7A-16231C8F7657}" destId="{7FCC8E13-3350-4534-84FB-0CE5C2525760}" srcOrd="4" destOrd="0" presId="urn:microsoft.com/office/officeart/2018/2/layout/IconVerticalSolidList"/>
    <dgm:cxn modelId="{5A1DF4A6-F98C-4677-839B-C65B8602D803}" type="presParOf" srcId="{7FCC8E13-3350-4534-84FB-0CE5C2525760}" destId="{199F8E29-F82E-41E4-BEBE-D35D31B9B04C}" srcOrd="0" destOrd="0" presId="urn:microsoft.com/office/officeart/2018/2/layout/IconVerticalSolidList"/>
    <dgm:cxn modelId="{23BF72C1-4C44-4D06-B936-4D942D47673E}" type="presParOf" srcId="{7FCC8E13-3350-4534-84FB-0CE5C2525760}" destId="{0AA49D8C-7E0E-463A-BF87-61A6044A3D2E}" srcOrd="1" destOrd="0" presId="urn:microsoft.com/office/officeart/2018/2/layout/IconVerticalSolidList"/>
    <dgm:cxn modelId="{568CBC31-BE46-4A63-8A66-AC82B8E16F0D}" type="presParOf" srcId="{7FCC8E13-3350-4534-84FB-0CE5C2525760}" destId="{B5ACB4D0-D083-43B5-BE10-A252C8F04588}" srcOrd="2" destOrd="0" presId="urn:microsoft.com/office/officeart/2018/2/layout/IconVerticalSolidList"/>
    <dgm:cxn modelId="{0EABCB42-FA8F-4694-AA19-0A8E9A31086B}" type="presParOf" srcId="{7FCC8E13-3350-4534-84FB-0CE5C2525760}" destId="{7C7BC907-96ED-497F-8623-36B6D0F45C7C}" srcOrd="3" destOrd="0" presId="urn:microsoft.com/office/officeart/2018/2/layout/IconVerticalSolidList"/>
    <dgm:cxn modelId="{414E3E62-F811-4B39-A713-14EE2D54A710}" type="presParOf" srcId="{D7800640-0BB6-46F6-9A7A-16231C8F7657}" destId="{42026A8A-7962-4605-A80E-6DE797A6233F}" srcOrd="5" destOrd="0" presId="urn:microsoft.com/office/officeart/2018/2/layout/IconVerticalSolidList"/>
    <dgm:cxn modelId="{1F8BB54F-93A5-4C5D-A131-67B491DD1FDC}" type="presParOf" srcId="{D7800640-0BB6-46F6-9A7A-16231C8F7657}" destId="{99E87AAC-787F-4C9C-8985-6167E279140C}" srcOrd="6" destOrd="0" presId="urn:microsoft.com/office/officeart/2018/2/layout/IconVerticalSolidList"/>
    <dgm:cxn modelId="{76D23888-C4F0-484D-A7DE-3D657313B905}" type="presParOf" srcId="{99E87AAC-787F-4C9C-8985-6167E279140C}" destId="{0F31F572-43B7-44EA-BC06-EFF391C810A7}" srcOrd="0" destOrd="0" presId="urn:microsoft.com/office/officeart/2018/2/layout/IconVerticalSolidList"/>
    <dgm:cxn modelId="{81E2D1B2-B897-4C4F-8E85-84896213F6FB}" type="presParOf" srcId="{99E87AAC-787F-4C9C-8985-6167E279140C}" destId="{16222578-D440-41AC-88C5-53BEBD895C91}" srcOrd="1" destOrd="0" presId="urn:microsoft.com/office/officeart/2018/2/layout/IconVerticalSolidList"/>
    <dgm:cxn modelId="{B2263C0F-3F3A-4462-907A-8675BA87DEDB}" type="presParOf" srcId="{99E87AAC-787F-4C9C-8985-6167E279140C}" destId="{37EF0AB3-5B7A-4B7B-8D4D-743125A47D3E}" srcOrd="2" destOrd="0" presId="urn:microsoft.com/office/officeart/2018/2/layout/IconVerticalSolidList"/>
    <dgm:cxn modelId="{C4E56E12-20D7-4E65-8395-7F07C02E9C11}" type="presParOf" srcId="{99E87AAC-787F-4C9C-8985-6167E279140C}" destId="{3E95E841-1400-4CAB-A5EC-05CFF0F6D6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63BC1-3AF1-466D-BCDA-4DB9EEEC78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46B175-C7DF-488D-BF75-17734C058DC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3700">
              <a:latin typeface="Avenir Next LT Pro"/>
              <a:ea typeface="+mn-ea"/>
              <a:cs typeface="+mn-cs"/>
            </a:rPr>
            <a:t>Mac/Linux: curl -LsSf https://astral.sh/uv/install.sh | sh</a:t>
          </a:r>
        </a:p>
      </dgm:t>
    </dgm:pt>
    <dgm:pt modelId="{39955F36-22D9-4D9E-B5F0-93AB4F8D6D78}" type="parTrans" cxnId="{F922C686-6CD5-43F4-831E-4A8C96A25346}">
      <dgm:prSet/>
      <dgm:spPr/>
      <dgm:t>
        <a:bodyPr/>
        <a:lstStyle/>
        <a:p>
          <a:endParaRPr lang="en-US"/>
        </a:p>
      </dgm:t>
    </dgm:pt>
    <dgm:pt modelId="{0F3CA8A2-CFE7-48F1-83A1-BF805C970D25}" type="sibTrans" cxnId="{F922C686-6CD5-43F4-831E-4A8C96A25346}">
      <dgm:prSet/>
      <dgm:spPr/>
      <dgm:t>
        <a:bodyPr/>
        <a:lstStyle/>
        <a:p>
          <a:endParaRPr lang="en-US"/>
        </a:p>
      </dgm:t>
    </dgm:pt>
    <dgm:pt modelId="{2A59E119-6E27-4270-8BFE-170B0F2A707D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3700">
              <a:solidFill>
                <a:srgbClr val="FFFFFF"/>
              </a:solidFill>
              <a:latin typeface="Avenir Next LT Pro"/>
              <a:ea typeface="+mn-ea"/>
              <a:cs typeface="+mn-cs"/>
            </a:rPr>
            <a:t>Windows: </a:t>
          </a:r>
          <a:r>
            <a:rPr lang="en-US" sz="37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powershell</a:t>
          </a:r>
          <a:r>
            <a:rPr lang="en-US" sz="3700">
              <a:solidFill>
                <a:srgbClr val="FFFFFF"/>
              </a:solidFill>
              <a:latin typeface="Avenir Next LT Pro"/>
              <a:ea typeface="+mn-ea"/>
              <a:cs typeface="+mn-cs"/>
            </a:rPr>
            <a:t> -</a:t>
          </a:r>
          <a:r>
            <a:rPr lang="en-US" sz="37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ExecutionPolicy</a:t>
          </a:r>
          <a:r>
            <a:rPr lang="en-US" sz="370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US" sz="37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ByPass</a:t>
          </a:r>
          <a:r>
            <a:rPr lang="en-US" sz="3700">
              <a:solidFill>
                <a:srgbClr val="FFFFFF"/>
              </a:solidFill>
              <a:latin typeface="Avenir Next LT Pro"/>
              <a:ea typeface="+mn-ea"/>
              <a:cs typeface="+mn-cs"/>
            </a:rPr>
            <a:t> -c "</a:t>
          </a:r>
          <a:r>
            <a:rPr lang="en-US" sz="37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irm</a:t>
          </a:r>
          <a:r>
            <a:rPr lang="en-US" sz="3700">
              <a:solidFill>
                <a:srgbClr val="FFFFFF"/>
              </a:solidFill>
              <a:latin typeface="Avenir Next LT Pro"/>
              <a:ea typeface="+mn-ea"/>
              <a:cs typeface="+mn-cs"/>
            </a:rPr>
            <a:t> https://astral.sh/uv/install.ps1 | </a:t>
          </a:r>
          <a:r>
            <a:rPr lang="en-US" sz="37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iex</a:t>
          </a:r>
          <a:r>
            <a:rPr lang="en-US" sz="3700">
              <a:solidFill>
                <a:srgbClr val="FFFFFF"/>
              </a:solidFill>
              <a:latin typeface="Avenir Next LT Pro"/>
              <a:ea typeface="+mn-ea"/>
              <a:cs typeface="+mn-cs"/>
            </a:rPr>
            <a:t>"</a:t>
          </a:r>
        </a:p>
      </dgm:t>
    </dgm:pt>
    <dgm:pt modelId="{5F1DD839-FA65-4DA3-9FA9-BB889CB528AB}" type="parTrans" cxnId="{A28CE565-0DB5-4138-A527-8D46DBB8244C}">
      <dgm:prSet/>
      <dgm:spPr/>
      <dgm:t>
        <a:bodyPr/>
        <a:lstStyle/>
        <a:p>
          <a:endParaRPr lang="en-US"/>
        </a:p>
      </dgm:t>
    </dgm:pt>
    <dgm:pt modelId="{35F80410-440B-43DA-9F8F-9D8A04914158}" type="sibTrans" cxnId="{A28CE565-0DB5-4138-A527-8D46DBB8244C}">
      <dgm:prSet/>
      <dgm:spPr/>
      <dgm:t>
        <a:bodyPr/>
        <a:lstStyle/>
        <a:p>
          <a:endParaRPr lang="en-US"/>
        </a:p>
      </dgm:t>
    </dgm:pt>
    <dgm:pt modelId="{A3268F53-B1F5-4ACE-875A-BC947B039B6F}" type="pres">
      <dgm:prSet presAssocID="{FE763BC1-3AF1-466D-BCDA-4DB9EEEC7859}" presName="linear" presStyleCnt="0">
        <dgm:presLayoutVars>
          <dgm:animLvl val="lvl"/>
          <dgm:resizeHandles val="exact"/>
        </dgm:presLayoutVars>
      </dgm:prSet>
      <dgm:spPr/>
    </dgm:pt>
    <dgm:pt modelId="{82A5E89B-0D47-4F4F-9B00-CEBCC3295006}" type="pres">
      <dgm:prSet presAssocID="{A946B175-C7DF-488D-BF75-17734C058D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5AC9D76-268F-4597-98D4-3EBC061A1715}" type="pres">
      <dgm:prSet presAssocID="{0F3CA8A2-CFE7-48F1-83A1-BF805C970D25}" presName="spacer" presStyleCnt="0"/>
      <dgm:spPr/>
    </dgm:pt>
    <dgm:pt modelId="{8ACF43D4-BD13-4D31-923F-979BDD67E299}" type="pres">
      <dgm:prSet presAssocID="{2A59E119-6E27-4270-8BFE-170B0F2A707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6D0322-7DCA-4FC1-84F0-21FF4744946C}" type="presOf" srcId="{2A59E119-6E27-4270-8BFE-170B0F2A707D}" destId="{8ACF43D4-BD13-4D31-923F-979BDD67E299}" srcOrd="0" destOrd="0" presId="urn:microsoft.com/office/officeart/2005/8/layout/vList2"/>
    <dgm:cxn modelId="{A28CE565-0DB5-4138-A527-8D46DBB8244C}" srcId="{FE763BC1-3AF1-466D-BCDA-4DB9EEEC7859}" destId="{2A59E119-6E27-4270-8BFE-170B0F2A707D}" srcOrd="1" destOrd="0" parTransId="{5F1DD839-FA65-4DA3-9FA9-BB889CB528AB}" sibTransId="{35F80410-440B-43DA-9F8F-9D8A04914158}"/>
    <dgm:cxn modelId="{90AEB883-A2A4-487A-96DF-B572FDE644DC}" type="presOf" srcId="{A946B175-C7DF-488D-BF75-17734C058DCC}" destId="{82A5E89B-0D47-4F4F-9B00-CEBCC3295006}" srcOrd="0" destOrd="0" presId="urn:microsoft.com/office/officeart/2005/8/layout/vList2"/>
    <dgm:cxn modelId="{F922C686-6CD5-43F4-831E-4A8C96A25346}" srcId="{FE763BC1-3AF1-466D-BCDA-4DB9EEEC7859}" destId="{A946B175-C7DF-488D-BF75-17734C058DCC}" srcOrd="0" destOrd="0" parTransId="{39955F36-22D9-4D9E-B5F0-93AB4F8D6D78}" sibTransId="{0F3CA8A2-CFE7-48F1-83A1-BF805C970D25}"/>
    <dgm:cxn modelId="{4F2805F7-411F-4D33-AA1E-3AA9FD20EA55}" type="presOf" srcId="{FE763BC1-3AF1-466D-BCDA-4DB9EEEC7859}" destId="{A3268F53-B1F5-4ACE-875A-BC947B039B6F}" srcOrd="0" destOrd="0" presId="urn:microsoft.com/office/officeart/2005/8/layout/vList2"/>
    <dgm:cxn modelId="{01107ED8-8CE0-482E-904C-99E9F73A25AE}" type="presParOf" srcId="{A3268F53-B1F5-4ACE-875A-BC947B039B6F}" destId="{82A5E89B-0D47-4F4F-9B00-CEBCC3295006}" srcOrd="0" destOrd="0" presId="urn:microsoft.com/office/officeart/2005/8/layout/vList2"/>
    <dgm:cxn modelId="{9E1573C4-24D6-433B-9E8D-488B6BD38B1B}" type="presParOf" srcId="{A3268F53-B1F5-4ACE-875A-BC947B039B6F}" destId="{F5AC9D76-268F-4597-98D4-3EBC061A1715}" srcOrd="1" destOrd="0" presId="urn:microsoft.com/office/officeart/2005/8/layout/vList2"/>
    <dgm:cxn modelId="{5BD1633A-7279-448F-895A-D4323386FF31}" type="presParOf" srcId="{A3268F53-B1F5-4ACE-875A-BC947B039B6F}" destId="{8ACF43D4-BD13-4D31-923F-979BDD67E29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DAD5D0-C249-491D-BA4C-70AA7F0BB94B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B401E8-C1CC-403A-A947-EF90357FF532}">
      <dgm:prSet/>
      <dgm:spPr/>
      <dgm:t>
        <a:bodyPr/>
        <a:lstStyle/>
        <a:p>
          <a:r>
            <a:rPr lang="en-US"/>
            <a:t>Set up the project: uv init mcp-server-demo</a:t>
          </a:r>
        </a:p>
      </dgm:t>
    </dgm:pt>
    <dgm:pt modelId="{DEBEDB56-2BFC-41CB-94CA-E3662413932F}" type="parTrans" cxnId="{6E2ACB6B-CB17-4B78-B30D-79F069CE7D9A}">
      <dgm:prSet/>
      <dgm:spPr/>
      <dgm:t>
        <a:bodyPr/>
        <a:lstStyle/>
        <a:p>
          <a:endParaRPr lang="en-US"/>
        </a:p>
      </dgm:t>
    </dgm:pt>
    <dgm:pt modelId="{56D23578-48D8-4D4C-9C39-3A1867EF9A7A}" type="sibTrans" cxnId="{6E2ACB6B-CB17-4B78-B30D-79F069CE7D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543BD05-315E-4A1B-A41A-D9A464A85B0A}">
      <dgm:prSet/>
      <dgm:spPr/>
      <dgm:t>
        <a:bodyPr/>
        <a:lstStyle/>
        <a:p>
          <a:r>
            <a:rPr lang="en-US"/>
            <a:t>Enter the project: cd mcp-server-demo</a:t>
          </a:r>
        </a:p>
      </dgm:t>
    </dgm:pt>
    <dgm:pt modelId="{701A2312-CA9C-499A-9B7A-3B75B5DEF4E8}" type="parTrans" cxnId="{EBD78D90-0972-4BE2-8AA5-9B5AC4F12DC5}">
      <dgm:prSet/>
      <dgm:spPr/>
      <dgm:t>
        <a:bodyPr/>
        <a:lstStyle/>
        <a:p>
          <a:endParaRPr lang="en-US"/>
        </a:p>
      </dgm:t>
    </dgm:pt>
    <dgm:pt modelId="{6BE2A7C9-A91B-46D0-B815-880F95C669F4}" type="sibTrans" cxnId="{EBD78D90-0972-4BE2-8AA5-9B5AC4F12DC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70EFF4D-BD9F-4457-847A-FC63AD03B7AE}">
      <dgm:prSet/>
      <dgm:spPr/>
      <dgm:t>
        <a:bodyPr/>
        <a:lstStyle/>
        <a:p>
          <a:r>
            <a:rPr lang="en-US"/>
            <a:t>Install the server: uv add "mcp[cli]“</a:t>
          </a:r>
        </a:p>
      </dgm:t>
    </dgm:pt>
    <dgm:pt modelId="{74CCF18A-4E1B-469F-B02E-D81BCE7C47F8}" type="parTrans" cxnId="{DFB2607A-E1A0-4299-AB9C-FD40B7CCDBF1}">
      <dgm:prSet/>
      <dgm:spPr/>
      <dgm:t>
        <a:bodyPr/>
        <a:lstStyle/>
        <a:p>
          <a:endParaRPr lang="en-US"/>
        </a:p>
      </dgm:t>
    </dgm:pt>
    <dgm:pt modelId="{4F158CDA-1BAD-4F1C-B665-34B1D5A8B4BD}" type="sibTrans" cxnId="{DFB2607A-E1A0-4299-AB9C-FD40B7CCDBF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6ABDCC3-54D0-43E9-A90C-5843BD56B50E}" type="pres">
      <dgm:prSet presAssocID="{31DAD5D0-C249-491D-BA4C-70AA7F0BB94B}" presName="linearFlow" presStyleCnt="0">
        <dgm:presLayoutVars>
          <dgm:dir/>
          <dgm:animLvl val="lvl"/>
          <dgm:resizeHandles val="exact"/>
        </dgm:presLayoutVars>
      </dgm:prSet>
      <dgm:spPr/>
    </dgm:pt>
    <dgm:pt modelId="{FB4D0E9A-769F-43DB-940B-CFED562A271B}" type="pres">
      <dgm:prSet presAssocID="{A8B401E8-C1CC-403A-A947-EF90357FF532}" presName="compositeNode" presStyleCnt="0"/>
      <dgm:spPr/>
    </dgm:pt>
    <dgm:pt modelId="{DCCD5727-E1DE-47BD-8496-4F138994C10F}" type="pres">
      <dgm:prSet presAssocID="{A8B401E8-C1CC-403A-A947-EF90357FF53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B35CDCA-81FC-4915-B106-C8AE1EB9C15C}" type="pres">
      <dgm:prSet presAssocID="{A8B401E8-C1CC-403A-A947-EF90357FF532}" presName="parSh" presStyleCnt="0"/>
      <dgm:spPr/>
    </dgm:pt>
    <dgm:pt modelId="{C3D4A669-8812-408F-B756-EF8C1E8BA51E}" type="pres">
      <dgm:prSet presAssocID="{A8B401E8-C1CC-403A-A947-EF90357FF532}" presName="lineNode" presStyleLbl="alignAccFollowNode1" presStyleIdx="0" presStyleCnt="9"/>
      <dgm:spPr/>
    </dgm:pt>
    <dgm:pt modelId="{19A566A9-2574-453A-83C3-E9A308E091D9}" type="pres">
      <dgm:prSet presAssocID="{A8B401E8-C1CC-403A-A947-EF90357FF532}" presName="lineArrowNode" presStyleLbl="alignAccFollowNode1" presStyleIdx="1" presStyleCnt="9"/>
      <dgm:spPr/>
    </dgm:pt>
    <dgm:pt modelId="{1516AFBF-924F-4FD8-AE74-7BC62ED0F5E2}" type="pres">
      <dgm:prSet presAssocID="{56D23578-48D8-4D4C-9C39-3A1867EF9A7A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2E7F9F91-6CC2-41C7-B185-7B86DBEA5D05}" type="pres">
      <dgm:prSet presAssocID="{56D23578-48D8-4D4C-9C39-3A1867EF9A7A}" presName="spacerBetweenCircleAndCallout" presStyleCnt="0">
        <dgm:presLayoutVars/>
      </dgm:prSet>
      <dgm:spPr/>
    </dgm:pt>
    <dgm:pt modelId="{94231026-B293-43D4-A698-D06A75FF4C30}" type="pres">
      <dgm:prSet presAssocID="{A8B401E8-C1CC-403A-A947-EF90357FF532}" presName="nodeText" presStyleLbl="alignAccFollowNode1" presStyleIdx="2" presStyleCnt="9">
        <dgm:presLayoutVars>
          <dgm:bulletEnabled val="1"/>
        </dgm:presLayoutVars>
      </dgm:prSet>
      <dgm:spPr/>
    </dgm:pt>
    <dgm:pt modelId="{F06791AC-01E2-47B5-B029-D21652D856DD}" type="pres">
      <dgm:prSet presAssocID="{56D23578-48D8-4D4C-9C39-3A1867EF9A7A}" presName="sibTransComposite" presStyleCnt="0"/>
      <dgm:spPr/>
    </dgm:pt>
    <dgm:pt modelId="{1DFB43AD-95D9-4146-BC4E-71E3A5EB4D21}" type="pres">
      <dgm:prSet presAssocID="{3543BD05-315E-4A1B-A41A-D9A464A85B0A}" presName="compositeNode" presStyleCnt="0"/>
      <dgm:spPr/>
    </dgm:pt>
    <dgm:pt modelId="{65CE8D6F-0EA0-4A51-B15C-2FB761765C76}" type="pres">
      <dgm:prSet presAssocID="{3543BD05-315E-4A1B-A41A-D9A464A85B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E008F81-BA0D-4CC7-B467-BAF186B8C61A}" type="pres">
      <dgm:prSet presAssocID="{3543BD05-315E-4A1B-A41A-D9A464A85B0A}" presName="parSh" presStyleCnt="0"/>
      <dgm:spPr/>
    </dgm:pt>
    <dgm:pt modelId="{FC71A836-41C9-4704-B67B-D956F0759075}" type="pres">
      <dgm:prSet presAssocID="{3543BD05-315E-4A1B-A41A-D9A464A85B0A}" presName="lineNode" presStyleLbl="alignAccFollowNode1" presStyleIdx="3" presStyleCnt="9"/>
      <dgm:spPr/>
    </dgm:pt>
    <dgm:pt modelId="{C77C534B-7E7D-43FE-A671-752B0FCFE5CE}" type="pres">
      <dgm:prSet presAssocID="{3543BD05-315E-4A1B-A41A-D9A464A85B0A}" presName="lineArrowNode" presStyleLbl="alignAccFollowNode1" presStyleIdx="4" presStyleCnt="9"/>
      <dgm:spPr/>
    </dgm:pt>
    <dgm:pt modelId="{F83C5DE0-5846-4815-AB50-AE2D21D2ECD8}" type="pres">
      <dgm:prSet presAssocID="{6BE2A7C9-A91B-46D0-B815-880F95C669F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D39705EA-7584-44EA-A2F3-86E451332AA5}" type="pres">
      <dgm:prSet presAssocID="{6BE2A7C9-A91B-46D0-B815-880F95C669F4}" presName="spacerBetweenCircleAndCallout" presStyleCnt="0">
        <dgm:presLayoutVars/>
      </dgm:prSet>
      <dgm:spPr/>
    </dgm:pt>
    <dgm:pt modelId="{9F86A994-45F9-4B8C-A347-B55EFB7489DC}" type="pres">
      <dgm:prSet presAssocID="{3543BD05-315E-4A1B-A41A-D9A464A85B0A}" presName="nodeText" presStyleLbl="alignAccFollowNode1" presStyleIdx="5" presStyleCnt="9">
        <dgm:presLayoutVars>
          <dgm:bulletEnabled val="1"/>
        </dgm:presLayoutVars>
      </dgm:prSet>
      <dgm:spPr/>
    </dgm:pt>
    <dgm:pt modelId="{16A7D123-C97F-41A5-AAE5-6908EE9FC5DF}" type="pres">
      <dgm:prSet presAssocID="{6BE2A7C9-A91B-46D0-B815-880F95C669F4}" presName="sibTransComposite" presStyleCnt="0"/>
      <dgm:spPr/>
    </dgm:pt>
    <dgm:pt modelId="{25CD37DD-11F4-47E3-B547-B8A89CAA5854}" type="pres">
      <dgm:prSet presAssocID="{970EFF4D-BD9F-4457-847A-FC63AD03B7AE}" presName="compositeNode" presStyleCnt="0"/>
      <dgm:spPr/>
    </dgm:pt>
    <dgm:pt modelId="{E7BE7499-BD6A-4FEA-8734-F95F574C4D7F}" type="pres">
      <dgm:prSet presAssocID="{970EFF4D-BD9F-4457-847A-FC63AD03B7A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BE1B2E6-3E11-446A-A007-5475DC4A98A7}" type="pres">
      <dgm:prSet presAssocID="{970EFF4D-BD9F-4457-847A-FC63AD03B7AE}" presName="parSh" presStyleCnt="0"/>
      <dgm:spPr/>
    </dgm:pt>
    <dgm:pt modelId="{902C369F-7986-4D97-8A28-86521A26533A}" type="pres">
      <dgm:prSet presAssocID="{970EFF4D-BD9F-4457-847A-FC63AD03B7AE}" presName="lineNode" presStyleLbl="alignAccFollowNode1" presStyleIdx="6" presStyleCnt="9"/>
      <dgm:spPr/>
    </dgm:pt>
    <dgm:pt modelId="{A510257A-8C3A-481D-B1CC-3613FFF9629E}" type="pres">
      <dgm:prSet presAssocID="{970EFF4D-BD9F-4457-847A-FC63AD03B7AE}" presName="lineArrowNode" presStyleLbl="alignAccFollowNode1" presStyleIdx="7" presStyleCnt="9"/>
      <dgm:spPr/>
    </dgm:pt>
    <dgm:pt modelId="{AD34237C-396C-44C0-8B06-5719DC3F4942}" type="pres">
      <dgm:prSet presAssocID="{4F158CDA-1BAD-4F1C-B665-34B1D5A8B4BD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25FD0511-1836-4FEE-AA85-DF73B1D5EC26}" type="pres">
      <dgm:prSet presAssocID="{4F158CDA-1BAD-4F1C-B665-34B1D5A8B4BD}" presName="spacerBetweenCircleAndCallout" presStyleCnt="0">
        <dgm:presLayoutVars/>
      </dgm:prSet>
      <dgm:spPr/>
    </dgm:pt>
    <dgm:pt modelId="{AC77D8AD-A092-4B2F-BC2C-D625C9DC2DFB}" type="pres">
      <dgm:prSet presAssocID="{970EFF4D-BD9F-4457-847A-FC63AD03B7AE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A65D1B17-3727-423C-ABB3-B9042144B0D8}" type="presOf" srcId="{970EFF4D-BD9F-4457-847A-FC63AD03B7AE}" destId="{AC77D8AD-A092-4B2F-BC2C-D625C9DC2DFB}" srcOrd="0" destOrd="0" presId="urn:microsoft.com/office/officeart/2016/7/layout/LinearArrowProcessNumbered"/>
    <dgm:cxn modelId="{CC26CD17-FDCE-4444-81A8-FD2A981BFDFA}" type="presOf" srcId="{31DAD5D0-C249-491D-BA4C-70AA7F0BB94B}" destId="{B6ABDCC3-54D0-43E9-A90C-5843BD56B50E}" srcOrd="0" destOrd="0" presId="urn:microsoft.com/office/officeart/2016/7/layout/LinearArrowProcessNumbered"/>
    <dgm:cxn modelId="{E04A0E60-A5AC-4E79-93EF-03FFC4B5785E}" type="presOf" srcId="{3543BD05-315E-4A1B-A41A-D9A464A85B0A}" destId="{9F86A994-45F9-4B8C-A347-B55EFB7489DC}" srcOrd="0" destOrd="0" presId="urn:microsoft.com/office/officeart/2016/7/layout/LinearArrowProcessNumbered"/>
    <dgm:cxn modelId="{3AD17161-8756-4E1B-BD45-E7A3F9CAB7EC}" type="presOf" srcId="{56D23578-48D8-4D4C-9C39-3A1867EF9A7A}" destId="{1516AFBF-924F-4FD8-AE74-7BC62ED0F5E2}" srcOrd="0" destOrd="0" presId="urn:microsoft.com/office/officeart/2016/7/layout/LinearArrowProcessNumbered"/>
    <dgm:cxn modelId="{6E2ACB6B-CB17-4B78-B30D-79F069CE7D9A}" srcId="{31DAD5D0-C249-491D-BA4C-70AA7F0BB94B}" destId="{A8B401E8-C1CC-403A-A947-EF90357FF532}" srcOrd="0" destOrd="0" parTransId="{DEBEDB56-2BFC-41CB-94CA-E3662413932F}" sibTransId="{56D23578-48D8-4D4C-9C39-3A1867EF9A7A}"/>
    <dgm:cxn modelId="{DFB2607A-E1A0-4299-AB9C-FD40B7CCDBF1}" srcId="{31DAD5D0-C249-491D-BA4C-70AA7F0BB94B}" destId="{970EFF4D-BD9F-4457-847A-FC63AD03B7AE}" srcOrd="2" destOrd="0" parTransId="{74CCF18A-4E1B-469F-B02E-D81BCE7C47F8}" sibTransId="{4F158CDA-1BAD-4F1C-B665-34B1D5A8B4BD}"/>
    <dgm:cxn modelId="{EBD78D90-0972-4BE2-8AA5-9B5AC4F12DC5}" srcId="{31DAD5D0-C249-491D-BA4C-70AA7F0BB94B}" destId="{3543BD05-315E-4A1B-A41A-D9A464A85B0A}" srcOrd="1" destOrd="0" parTransId="{701A2312-CA9C-499A-9B7A-3B75B5DEF4E8}" sibTransId="{6BE2A7C9-A91B-46D0-B815-880F95C669F4}"/>
    <dgm:cxn modelId="{6445D7BF-58B1-42FB-B3BE-DADE227C0046}" type="presOf" srcId="{4F158CDA-1BAD-4F1C-B665-34B1D5A8B4BD}" destId="{AD34237C-396C-44C0-8B06-5719DC3F4942}" srcOrd="0" destOrd="0" presId="urn:microsoft.com/office/officeart/2016/7/layout/LinearArrowProcessNumbered"/>
    <dgm:cxn modelId="{08F80AD5-427A-4657-A0A3-6D84435BEB74}" type="presOf" srcId="{6BE2A7C9-A91B-46D0-B815-880F95C669F4}" destId="{F83C5DE0-5846-4815-AB50-AE2D21D2ECD8}" srcOrd="0" destOrd="0" presId="urn:microsoft.com/office/officeart/2016/7/layout/LinearArrowProcessNumbered"/>
    <dgm:cxn modelId="{D1108AF4-8170-4F8C-B0BE-4EB6B32F762C}" type="presOf" srcId="{A8B401E8-C1CC-403A-A947-EF90357FF532}" destId="{94231026-B293-43D4-A698-D06A75FF4C30}" srcOrd="0" destOrd="0" presId="urn:microsoft.com/office/officeart/2016/7/layout/LinearArrowProcessNumbered"/>
    <dgm:cxn modelId="{C6AC5345-36F5-4FA0-9A91-485993E0B446}" type="presParOf" srcId="{B6ABDCC3-54D0-43E9-A90C-5843BD56B50E}" destId="{FB4D0E9A-769F-43DB-940B-CFED562A271B}" srcOrd="0" destOrd="0" presId="urn:microsoft.com/office/officeart/2016/7/layout/LinearArrowProcessNumbered"/>
    <dgm:cxn modelId="{B6D4E1BE-06A9-4D9F-B95A-0F625BC6E703}" type="presParOf" srcId="{FB4D0E9A-769F-43DB-940B-CFED562A271B}" destId="{DCCD5727-E1DE-47BD-8496-4F138994C10F}" srcOrd="0" destOrd="0" presId="urn:microsoft.com/office/officeart/2016/7/layout/LinearArrowProcessNumbered"/>
    <dgm:cxn modelId="{AA15B19B-2CA6-4A39-A88C-92B2BFA01F9C}" type="presParOf" srcId="{FB4D0E9A-769F-43DB-940B-CFED562A271B}" destId="{5B35CDCA-81FC-4915-B106-C8AE1EB9C15C}" srcOrd="1" destOrd="0" presId="urn:microsoft.com/office/officeart/2016/7/layout/LinearArrowProcessNumbered"/>
    <dgm:cxn modelId="{372FE694-94DA-48FE-B2AC-8F71618DECD9}" type="presParOf" srcId="{5B35CDCA-81FC-4915-B106-C8AE1EB9C15C}" destId="{C3D4A669-8812-408F-B756-EF8C1E8BA51E}" srcOrd="0" destOrd="0" presId="urn:microsoft.com/office/officeart/2016/7/layout/LinearArrowProcessNumbered"/>
    <dgm:cxn modelId="{C293CA71-BCD8-4038-8C38-AEDBC2809AAB}" type="presParOf" srcId="{5B35CDCA-81FC-4915-B106-C8AE1EB9C15C}" destId="{19A566A9-2574-453A-83C3-E9A308E091D9}" srcOrd="1" destOrd="0" presId="urn:microsoft.com/office/officeart/2016/7/layout/LinearArrowProcessNumbered"/>
    <dgm:cxn modelId="{31DA8315-E1F9-46A6-85FF-6C3C112AAE31}" type="presParOf" srcId="{5B35CDCA-81FC-4915-B106-C8AE1EB9C15C}" destId="{1516AFBF-924F-4FD8-AE74-7BC62ED0F5E2}" srcOrd="2" destOrd="0" presId="urn:microsoft.com/office/officeart/2016/7/layout/LinearArrowProcessNumbered"/>
    <dgm:cxn modelId="{058122AB-0C08-4BAB-A1CD-77A4FF71C241}" type="presParOf" srcId="{5B35CDCA-81FC-4915-B106-C8AE1EB9C15C}" destId="{2E7F9F91-6CC2-41C7-B185-7B86DBEA5D05}" srcOrd="3" destOrd="0" presId="urn:microsoft.com/office/officeart/2016/7/layout/LinearArrowProcessNumbered"/>
    <dgm:cxn modelId="{0C829C9E-DC82-4AAD-B734-F346296CBCE8}" type="presParOf" srcId="{FB4D0E9A-769F-43DB-940B-CFED562A271B}" destId="{94231026-B293-43D4-A698-D06A75FF4C30}" srcOrd="2" destOrd="0" presId="urn:microsoft.com/office/officeart/2016/7/layout/LinearArrowProcessNumbered"/>
    <dgm:cxn modelId="{E0A9D07B-4808-4B62-B5C8-382202DCA63A}" type="presParOf" srcId="{B6ABDCC3-54D0-43E9-A90C-5843BD56B50E}" destId="{F06791AC-01E2-47B5-B029-D21652D856DD}" srcOrd="1" destOrd="0" presId="urn:microsoft.com/office/officeart/2016/7/layout/LinearArrowProcessNumbered"/>
    <dgm:cxn modelId="{E614E526-90CB-4E51-ADCF-70D9F85484C8}" type="presParOf" srcId="{B6ABDCC3-54D0-43E9-A90C-5843BD56B50E}" destId="{1DFB43AD-95D9-4146-BC4E-71E3A5EB4D21}" srcOrd="2" destOrd="0" presId="urn:microsoft.com/office/officeart/2016/7/layout/LinearArrowProcessNumbered"/>
    <dgm:cxn modelId="{0E10FC5C-61DC-41F1-8D1E-F92526440780}" type="presParOf" srcId="{1DFB43AD-95D9-4146-BC4E-71E3A5EB4D21}" destId="{65CE8D6F-0EA0-4A51-B15C-2FB761765C76}" srcOrd="0" destOrd="0" presId="urn:microsoft.com/office/officeart/2016/7/layout/LinearArrowProcessNumbered"/>
    <dgm:cxn modelId="{0C70D951-F65E-4DF1-9552-9B31F531D9D2}" type="presParOf" srcId="{1DFB43AD-95D9-4146-BC4E-71E3A5EB4D21}" destId="{4E008F81-BA0D-4CC7-B467-BAF186B8C61A}" srcOrd="1" destOrd="0" presId="urn:microsoft.com/office/officeart/2016/7/layout/LinearArrowProcessNumbered"/>
    <dgm:cxn modelId="{0B436438-E07D-44F8-861F-651A8A576AF0}" type="presParOf" srcId="{4E008F81-BA0D-4CC7-B467-BAF186B8C61A}" destId="{FC71A836-41C9-4704-B67B-D956F0759075}" srcOrd="0" destOrd="0" presId="urn:microsoft.com/office/officeart/2016/7/layout/LinearArrowProcessNumbered"/>
    <dgm:cxn modelId="{7E58B1F2-3412-499D-A193-E1812B3F19B3}" type="presParOf" srcId="{4E008F81-BA0D-4CC7-B467-BAF186B8C61A}" destId="{C77C534B-7E7D-43FE-A671-752B0FCFE5CE}" srcOrd="1" destOrd="0" presId="urn:microsoft.com/office/officeart/2016/7/layout/LinearArrowProcessNumbered"/>
    <dgm:cxn modelId="{90DB8190-A00E-4D2E-9960-EE415D66B866}" type="presParOf" srcId="{4E008F81-BA0D-4CC7-B467-BAF186B8C61A}" destId="{F83C5DE0-5846-4815-AB50-AE2D21D2ECD8}" srcOrd="2" destOrd="0" presId="urn:microsoft.com/office/officeart/2016/7/layout/LinearArrowProcessNumbered"/>
    <dgm:cxn modelId="{829F1DB5-3302-45AA-BA89-184ABE6DE0B6}" type="presParOf" srcId="{4E008F81-BA0D-4CC7-B467-BAF186B8C61A}" destId="{D39705EA-7584-44EA-A2F3-86E451332AA5}" srcOrd="3" destOrd="0" presId="urn:microsoft.com/office/officeart/2016/7/layout/LinearArrowProcessNumbered"/>
    <dgm:cxn modelId="{2E2D5894-B4E7-41BE-B771-563FE6855DF1}" type="presParOf" srcId="{1DFB43AD-95D9-4146-BC4E-71E3A5EB4D21}" destId="{9F86A994-45F9-4B8C-A347-B55EFB7489DC}" srcOrd="2" destOrd="0" presId="urn:microsoft.com/office/officeart/2016/7/layout/LinearArrowProcessNumbered"/>
    <dgm:cxn modelId="{9A90FACA-1FA2-4A20-9028-51CA844FFDD2}" type="presParOf" srcId="{B6ABDCC3-54D0-43E9-A90C-5843BD56B50E}" destId="{16A7D123-C97F-41A5-AAE5-6908EE9FC5DF}" srcOrd="3" destOrd="0" presId="urn:microsoft.com/office/officeart/2016/7/layout/LinearArrowProcessNumbered"/>
    <dgm:cxn modelId="{EDBC51DD-EC11-42C1-B042-E676F45FFC50}" type="presParOf" srcId="{B6ABDCC3-54D0-43E9-A90C-5843BD56B50E}" destId="{25CD37DD-11F4-47E3-B547-B8A89CAA5854}" srcOrd="4" destOrd="0" presId="urn:microsoft.com/office/officeart/2016/7/layout/LinearArrowProcessNumbered"/>
    <dgm:cxn modelId="{91C423B9-41AF-407B-BE0E-9514EA5D8286}" type="presParOf" srcId="{25CD37DD-11F4-47E3-B547-B8A89CAA5854}" destId="{E7BE7499-BD6A-4FEA-8734-F95F574C4D7F}" srcOrd="0" destOrd="0" presId="urn:microsoft.com/office/officeart/2016/7/layout/LinearArrowProcessNumbered"/>
    <dgm:cxn modelId="{8A5DE6EF-D875-4083-91C2-5EDBA4A9F3F7}" type="presParOf" srcId="{25CD37DD-11F4-47E3-B547-B8A89CAA5854}" destId="{9BE1B2E6-3E11-446A-A007-5475DC4A98A7}" srcOrd="1" destOrd="0" presId="urn:microsoft.com/office/officeart/2016/7/layout/LinearArrowProcessNumbered"/>
    <dgm:cxn modelId="{4C546517-155E-4DC5-8014-F8F0F19FBC1A}" type="presParOf" srcId="{9BE1B2E6-3E11-446A-A007-5475DC4A98A7}" destId="{902C369F-7986-4D97-8A28-86521A26533A}" srcOrd="0" destOrd="0" presId="urn:microsoft.com/office/officeart/2016/7/layout/LinearArrowProcessNumbered"/>
    <dgm:cxn modelId="{83786281-C0B2-4857-9C22-FEB5287E2865}" type="presParOf" srcId="{9BE1B2E6-3E11-446A-A007-5475DC4A98A7}" destId="{A510257A-8C3A-481D-B1CC-3613FFF9629E}" srcOrd="1" destOrd="0" presId="urn:microsoft.com/office/officeart/2016/7/layout/LinearArrowProcessNumbered"/>
    <dgm:cxn modelId="{68121559-9862-4F3E-89B9-F8AAEFE98686}" type="presParOf" srcId="{9BE1B2E6-3E11-446A-A007-5475DC4A98A7}" destId="{AD34237C-396C-44C0-8B06-5719DC3F4942}" srcOrd="2" destOrd="0" presId="urn:microsoft.com/office/officeart/2016/7/layout/LinearArrowProcessNumbered"/>
    <dgm:cxn modelId="{7C3464E0-84A4-458E-95BF-56922CD5C10C}" type="presParOf" srcId="{9BE1B2E6-3E11-446A-A007-5475DC4A98A7}" destId="{25FD0511-1836-4FEE-AA85-DF73B1D5EC26}" srcOrd="3" destOrd="0" presId="urn:microsoft.com/office/officeart/2016/7/layout/LinearArrowProcessNumbered"/>
    <dgm:cxn modelId="{DB324E1E-E8BC-4A2C-92AC-8BC5D7F10581}" type="presParOf" srcId="{25CD37DD-11F4-47E3-B547-B8A89CAA5854}" destId="{AC77D8AD-A092-4B2F-BC2C-D625C9DC2DF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DAFCC-E3E6-4F75-AE11-58475BBDDFCE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2E849-D810-4035-862C-5E3A77A668DA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42825-2CEC-4950-AD19-8077D189809A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Reduces development time by easing complexity</a:t>
          </a:r>
        </a:p>
      </dsp:txBody>
      <dsp:txXfrm>
        <a:off x="1419739" y="2425"/>
        <a:ext cx="5584037" cy="1229211"/>
      </dsp:txXfrm>
    </dsp:sp>
    <dsp:sp modelId="{3F904EFE-9382-47C5-87C0-2B6AC5EF1313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89816-4A85-4C1A-959D-595637445A19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BCB2A-5C33-4D31-843D-99CB62E6A655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Access to many third party or external applications (AI agents, google services, email, etc.)</a:t>
          </a:r>
        </a:p>
      </dsp:txBody>
      <dsp:txXfrm>
        <a:off x="1419739" y="1538939"/>
        <a:ext cx="5584037" cy="1229211"/>
      </dsp:txXfrm>
    </dsp:sp>
    <dsp:sp modelId="{199F8E29-F82E-41E4-BEBE-D35D31B9B04C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49D8C-7E0E-463A-BF87-61A6044A3D2E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BC907-96ED-497F-8623-36B6D0F45C7C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Flexibility with client. Client is more in control during prompting</a:t>
          </a:r>
        </a:p>
      </dsp:txBody>
      <dsp:txXfrm>
        <a:off x="1419739" y="3075453"/>
        <a:ext cx="5584037" cy="1229211"/>
      </dsp:txXfrm>
    </dsp:sp>
    <dsp:sp modelId="{0F31F572-43B7-44EA-BC06-EFF391C810A7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22578-D440-41AC-88C5-53BEBD895C91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E841-1400-4CAB-A5EC-05CFF0F6D63A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Lower hallucinations</a:t>
          </a:r>
        </a:p>
      </dsp:txBody>
      <dsp:txXfrm>
        <a:off x="1419739" y="4611968"/>
        <a:ext cx="5584037" cy="1229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5E89B-0D47-4F4F-9B00-CEBCC3295006}">
      <dsp:nvSpPr>
        <dsp:cNvPr id="0" name=""/>
        <dsp:cNvSpPr/>
      </dsp:nvSpPr>
      <dsp:spPr>
        <a:xfrm>
          <a:off x="0" y="261652"/>
          <a:ext cx="7003777" cy="26068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Avenir Next LT Pro"/>
              <a:ea typeface="+mn-ea"/>
              <a:cs typeface="+mn-cs"/>
            </a:rPr>
            <a:t>Mac/Linux: curl -LsSf https://astral.sh/uv/install.sh | sh</a:t>
          </a:r>
        </a:p>
      </dsp:txBody>
      <dsp:txXfrm>
        <a:off x="127257" y="388909"/>
        <a:ext cx="6749263" cy="2352355"/>
      </dsp:txXfrm>
    </dsp:sp>
    <dsp:sp modelId="{8ACF43D4-BD13-4D31-923F-979BDD67E299}">
      <dsp:nvSpPr>
        <dsp:cNvPr id="0" name=""/>
        <dsp:cNvSpPr/>
      </dsp:nvSpPr>
      <dsp:spPr>
        <a:xfrm>
          <a:off x="0" y="2975082"/>
          <a:ext cx="7003777" cy="2606869"/>
        </a:xfrm>
        <a:prstGeom prst="roundRect">
          <a:avLst/>
        </a:prstGeom>
        <a:solidFill>
          <a:schemeClr val="accent2">
            <a:hueOff val="-18572562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solidFill>
                <a:srgbClr val="FFFFFF"/>
              </a:solidFill>
              <a:latin typeface="Avenir Next LT Pro"/>
              <a:ea typeface="+mn-ea"/>
              <a:cs typeface="+mn-cs"/>
            </a:rPr>
            <a:t>Windows: </a:t>
          </a:r>
          <a:r>
            <a:rPr lang="en-US" sz="3700" kern="12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powershell</a:t>
          </a:r>
          <a:r>
            <a:rPr lang="en-US" sz="3700" kern="1200">
              <a:solidFill>
                <a:srgbClr val="FFFFFF"/>
              </a:solidFill>
              <a:latin typeface="Avenir Next LT Pro"/>
              <a:ea typeface="+mn-ea"/>
              <a:cs typeface="+mn-cs"/>
            </a:rPr>
            <a:t> -</a:t>
          </a:r>
          <a:r>
            <a:rPr lang="en-US" sz="3700" kern="12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ExecutionPolicy</a:t>
          </a:r>
          <a:r>
            <a:rPr lang="en-US" sz="3700" kern="1200">
              <a:solidFill>
                <a:srgbClr val="FFFFFF"/>
              </a:solidFill>
              <a:latin typeface="Avenir Next LT Pro"/>
              <a:ea typeface="+mn-ea"/>
              <a:cs typeface="+mn-cs"/>
            </a:rPr>
            <a:t> </a:t>
          </a:r>
          <a:r>
            <a:rPr lang="en-US" sz="3700" kern="12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ByPass</a:t>
          </a:r>
          <a:r>
            <a:rPr lang="en-US" sz="3700" kern="1200">
              <a:solidFill>
                <a:srgbClr val="FFFFFF"/>
              </a:solidFill>
              <a:latin typeface="Avenir Next LT Pro"/>
              <a:ea typeface="+mn-ea"/>
              <a:cs typeface="+mn-cs"/>
            </a:rPr>
            <a:t> -c "</a:t>
          </a:r>
          <a:r>
            <a:rPr lang="en-US" sz="3700" kern="12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irm</a:t>
          </a:r>
          <a:r>
            <a:rPr lang="en-US" sz="3700" kern="1200">
              <a:solidFill>
                <a:srgbClr val="FFFFFF"/>
              </a:solidFill>
              <a:latin typeface="Avenir Next LT Pro"/>
              <a:ea typeface="+mn-ea"/>
              <a:cs typeface="+mn-cs"/>
            </a:rPr>
            <a:t> https://astral.sh/uv/install.ps1 | </a:t>
          </a:r>
          <a:r>
            <a:rPr lang="en-US" sz="3700" kern="1200" err="1">
              <a:solidFill>
                <a:srgbClr val="FFFFFF"/>
              </a:solidFill>
              <a:latin typeface="Avenir Next LT Pro"/>
              <a:ea typeface="+mn-ea"/>
              <a:cs typeface="+mn-cs"/>
            </a:rPr>
            <a:t>iex</a:t>
          </a:r>
          <a:r>
            <a:rPr lang="en-US" sz="3700" kern="1200">
              <a:solidFill>
                <a:srgbClr val="FFFFFF"/>
              </a:solidFill>
              <a:latin typeface="Avenir Next LT Pro"/>
              <a:ea typeface="+mn-ea"/>
              <a:cs typeface="+mn-cs"/>
            </a:rPr>
            <a:t>"</a:t>
          </a:r>
        </a:p>
      </dsp:txBody>
      <dsp:txXfrm>
        <a:off x="127257" y="3102339"/>
        <a:ext cx="6749263" cy="2352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4A669-8812-408F-B756-EF8C1E8BA51E}">
      <dsp:nvSpPr>
        <dsp:cNvPr id="0" name=""/>
        <dsp:cNvSpPr/>
      </dsp:nvSpPr>
      <dsp:spPr>
        <a:xfrm>
          <a:off x="1756023" y="764987"/>
          <a:ext cx="140071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566A9-2574-453A-83C3-E9A308E091D9}">
      <dsp:nvSpPr>
        <dsp:cNvPr id="0" name=""/>
        <dsp:cNvSpPr/>
      </dsp:nvSpPr>
      <dsp:spPr>
        <a:xfrm>
          <a:off x="3240776" y="647363"/>
          <a:ext cx="161081" cy="30233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6AFBF-924F-4FD8-AE74-7BC62ED0F5E2}">
      <dsp:nvSpPr>
        <dsp:cNvPr id="0" name=""/>
        <dsp:cNvSpPr/>
      </dsp:nvSpPr>
      <dsp:spPr>
        <a:xfrm>
          <a:off x="824550" y="8639"/>
          <a:ext cx="1512767" cy="15127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04" tIns="58704" rIns="58704" bIns="58704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1046090" y="230179"/>
        <a:ext cx="1069687" cy="1069687"/>
      </dsp:txXfrm>
    </dsp:sp>
    <dsp:sp modelId="{94231026-B293-43D4-A698-D06A75FF4C30}">
      <dsp:nvSpPr>
        <dsp:cNvPr id="0" name=""/>
        <dsp:cNvSpPr/>
      </dsp:nvSpPr>
      <dsp:spPr>
        <a:xfrm>
          <a:off x="5134" y="1688189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 up the project: uv init mcp-server-demo</a:t>
          </a:r>
        </a:p>
      </dsp:txBody>
      <dsp:txXfrm>
        <a:off x="5134" y="2081309"/>
        <a:ext cx="3151599" cy="1572480"/>
      </dsp:txXfrm>
    </dsp:sp>
    <dsp:sp modelId="{FC71A836-41C9-4704-B67B-D956F0759075}">
      <dsp:nvSpPr>
        <dsp:cNvPr id="0" name=""/>
        <dsp:cNvSpPr/>
      </dsp:nvSpPr>
      <dsp:spPr>
        <a:xfrm>
          <a:off x="3506911" y="765545"/>
          <a:ext cx="31515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7C534B-7E7D-43FE-A671-752B0FCFE5CE}">
      <dsp:nvSpPr>
        <dsp:cNvPr id="0" name=""/>
        <dsp:cNvSpPr/>
      </dsp:nvSpPr>
      <dsp:spPr>
        <a:xfrm>
          <a:off x="6742553" y="647835"/>
          <a:ext cx="161081" cy="302776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C5DE0-5846-4815-AB50-AE2D21D2ECD8}">
      <dsp:nvSpPr>
        <dsp:cNvPr id="0" name=""/>
        <dsp:cNvSpPr/>
      </dsp:nvSpPr>
      <dsp:spPr>
        <a:xfrm>
          <a:off x="4325770" y="8640"/>
          <a:ext cx="1513881" cy="15138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47" tIns="58747" rIns="58747" bIns="58747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547473" y="230343"/>
        <a:ext cx="1070475" cy="1070475"/>
      </dsp:txXfrm>
    </dsp:sp>
    <dsp:sp modelId="{9F86A994-45F9-4B8C-A347-B55EFB7489DC}">
      <dsp:nvSpPr>
        <dsp:cNvPr id="0" name=""/>
        <dsp:cNvSpPr/>
      </dsp:nvSpPr>
      <dsp:spPr>
        <a:xfrm>
          <a:off x="3506911" y="1689426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Enter the project: cd mcp-server-demo</a:t>
          </a:r>
        </a:p>
      </dsp:txBody>
      <dsp:txXfrm>
        <a:off x="3506911" y="2082546"/>
        <a:ext cx="3151599" cy="1572480"/>
      </dsp:txXfrm>
    </dsp:sp>
    <dsp:sp modelId="{902C369F-7986-4D97-8A28-86521A26533A}">
      <dsp:nvSpPr>
        <dsp:cNvPr id="0" name=""/>
        <dsp:cNvSpPr/>
      </dsp:nvSpPr>
      <dsp:spPr>
        <a:xfrm>
          <a:off x="7008688" y="765545"/>
          <a:ext cx="1575799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4237C-396C-44C0-8B06-5719DC3F4942}">
      <dsp:nvSpPr>
        <dsp:cNvPr id="0" name=""/>
        <dsp:cNvSpPr/>
      </dsp:nvSpPr>
      <dsp:spPr>
        <a:xfrm>
          <a:off x="7826800" y="7894"/>
          <a:ext cx="1515374" cy="15153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05" tIns="58805" rIns="58805" bIns="5880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8048721" y="229815"/>
        <a:ext cx="1071532" cy="1071532"/>
      </dsp:txXfrm>
    </dsp:sp>
    <dsp:sp modelId="{AC77D8AD-A092-4B2F-BC2C-D625C9DC2DFB}">
      <dsp:nvSpPr>
        <dsp:cNvPr id="0" name=""/>
        <dsp:cNvSpPr/>
      </dsp:nvSpPr>
      <dsp:spPr>
        <a:xfrm>
          <a:off x="7008688" y="1689426"/>
          <a:ext cx="3151599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602" tIns="165100" rIns="24860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 the server: uv add "mcp[cli]“</a:t>
          </a:r>
        </a:p>
      </dsp:txBody>
      <dsp:txXfrm>
        <a:off x="7008688" y="2082546"/>
        <a:ext cx="3151599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133D6-FC96-4137-A6E5-726EBF046AE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FB702-78DE-46D7-8BE7-6DAB850A5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FB702-78DE-46D7-8BE7-6DAB850A5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FB702-78DE-46D7-8BE7-6DAB850A5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5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6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2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black background with green triangles&#10;&#10;AI-generated content may be incorrect.">
            <a:extLst>
              <a:ext uri="{FF2B5EF4-FFF2-40B4-BE49-F238E27FC236}">
                <a16:creationId xmlns:a16="http://schemas.microsoft.com/office/drawing/2014/main" id="{43D26D62-50CB-8777-377E-2B1CECB5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9312" r="-1" b="6413"/>
          <a:stretch>
            <a:fillRect/>
          </a:stretch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B45BC-CEBB-7E41-2738-A61AEC48E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D6C2D-59F7-9EF7-DFB5-D335DF91F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AI/ML Club</a:t>
            </a:r>
          </a:p>
        </p:txBody>
      </p:sp>
    </p:spTree>
    <p:extLst>
      <p:ext uri="{BB962C8B-B14F-4D97-AF65-F5344CB8AC3E}">
        <p14:creationId xmlns:p14="http://schemas.microsoft.com/office/powerpoint/2010/main" val="32811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7CE7A7-0AFD-439B-9765-E708254D9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9CFBC2-8561-4BBF-BDDE-CF7908C98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AC8F43-3BD7-44FC-843A-972922AF2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DE643C6-923A-4762-9462-D589A0AE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AB708F-73DA-4CC8-89B1-8EB70ABB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AE7E5-4A62-311D-821E-AB1CBA0F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848" y="1295400"/>
            <a:ext cx="7010400" cy="2604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What is MCP?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D804-7DFE-292B-36A1-8F0ACD53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849" y="4074784"/>
            <a:ext cx="7010399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>
                <a:solidFill>
                  <a:srgbClr val="FFFFFF"/>
                </a:solidFill>
              </a:rPr>
              <a:t>Open-Source service to connect AI to external systems </a:t>
            </a:r>
          </a:p>
        </p:txBody>
      </p:sp>
    </p:spTree>
    <p:extLst>
      <p:ext uri="{BB962C8B-B14F-4D97-AF65-F5344CB8AC3E}">
        <p14:creationId xmlns:p14="http://schemas.microsoft.com/office/powerpoint/2010/main" val="39448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E3B21-C4B5-043E-D7F4-70699A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5996619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MCP Structure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35116-21BA-9225-8128-8DA75866F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9955" y="1906849"/>
            <a:ext cx="10249041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5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A66880-292E-3B56-5203-2671EE36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Why MCP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3BFEE5-5E53-178C-00C0-062B5E12E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478665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36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CB2800-21E6-556F-AA6B-8E758525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Installation of MCP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127A43-2D9A-19E9-77F8-98C1B384F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83899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7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840B7-3EA6-5D01-04DA-2B1214E7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Initialize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3B681-8187-9047-8AED-6ABEC6E19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6333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40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83624277-CD89-6B8B-29B6-24A9EDFBFC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8738" b="626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648C8-1505-DB51-93F8-90884C29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code</a:t>
            </a:r>
          </a:p>
        </p:txBody>
      </p:sp>
    </p:spTree>
    <p:extLst>
      <p:ext uri="{BB962C8B-B14F-4D97-AF65-F5344CB8AC3E}">
        <p14:creationId xmlns:p14="http://schemas.microsoft.com/office/powerpoint/2010/main" val="406195086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DappledVTI</vt:lpstr>
      <vt:lpstr>Model Context Protocol</vt:lpstr>
      <vt:lpstr>What is MCP?</vt:lpstr>
      <vt:lpstr>MCP Structure</vt:lpstr>
      <vt:lpstr>Why MCP ?</vt:lpstr>
      <vt:lpstr>Installation of MCP</vt:lpstr>
      <vt:lpstr>Initialize </vt:lpstr>
      <vt:lpstr>Let’s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Prabakar</dc:creator>
  <cp:revision>1</cp:revision>
  <dcterms:created xsi:type="dcterms:W3CDTF">2025-09-23T17:39:57Z</dcterms:created>
  <dcterms:modified xsi:type="dcterms:W3CDTF">2025-09-23T23:17:03Z</dcterms:modified>
</cp:coreProperties>
</file>