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1" r:id="rId4"/>
    <p:sldId id="260" r:id="rId5"/>
    <p:sldId id="262" r:id="rId6"/>
    <p:sldId id="259" r:id="rId7"/>
    <p:sldId id="267" r:id="rId8"/>
    <p:sldId id="263" r:id="rId9"/>
    <p:sldId id="269" r:id="rId10"/>
    <p:sldId id="264" r:id="rId11"/>
    <p:sldId id="265" r:id="rId12"/>
    <p:sldId id="268" r:id="rId13"/>
    <p:sldId id="266" r:id="rId14"/>
    <p:sldId id="274" r:id="rId15"/>
    <p:sldId id="272" r:id="rId16"/>
    <p:sldId id="270" r:id="rId17"/>
    <p:sldId id="271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8CE03-0673-4ACD-896C-9234BDC891F6}" v="2252" dt="2019-10-04T00:01:22.367"/>
    <p1510:client id="{66A9D160-7034-4935-8567-8D7DA1851C7B}" v="431" dt="2019-10-04T09:37:07.178"/>
    <p1510:client id="{A5458AB3-4ACB-49E6-A46E-3FF047782794}" v="2" dt="2019-10-04T13:48:26.023"/>
    <p1510:client id="{DF1F1253-AE48-4B05-9AE2-EA61F3174D9C}" v="87" dt="2019-10-04T11:36:05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ext-summarization-using-keras-models-366b002408d9" TargetMode="External"/><Relationship Id="rId2" Type="http://schemas.openxmlformats.org/officeDocument/2006/relationships/hyperlink" Target="https://www.aaai.org/ocs/index.php/AAAI/AAAI12/paper/view/5058/532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jatana/unsupervised-text-summarization-using-sentence-embeddings-adb15ce83db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4915" y="1568327"/>
            <a:ext cx="4085666" cy="1264023"/>
          </a:xfrm>
        </p:spPr>
        <p:txBody>
          <a:bodyPr/>
          <a:lstStyle/>
          <a:p>
            <a:r>
              <a:rPr lang="en-US" b="1" u="sng">
                <a:cs typeface="Calibri Light"/>
              </a:rPr>
              <a:t>SUMMIX</a:t>
            </a:r>
            <a:endParaRPr lang="en-US" b="1" u="sn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959" y="3274547"/>
            <a:ext cx="5678177" cy="695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FYP Mid Evaluation Presentation</a:t>
            </a:r>
            <a:endParaRPr lang="en-US">
              <a:latin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43A0-D192-4F84-A1CA-B4068B48CD3A}"/>
              </a:ext>
            </a:extLst>
          </p:cNvPr>
          <p:cNvSpPr txBox="1"/>
          <p:nvPr/>
        </p:nvSpPr>
        <p:spPr>
          <a:xfrm>
            <a:off x="8139953" y="4114800"/>
            <a:ext cx="30390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Supervisor:</a:t>
            </a:r>
          </a:p>
          <a:p>
            <a:r>
              <a:rPr lang="en-US">
                <a:cs typeface="Calibri Light"/>
              </a:rPr>
              <a:t>    </a:t>
            </a:r>
            <a:r>
              <a:rPr lang="en-US" b="1">
                <a:cs typeface="Calibri Light"/>
              </a:rPr>
              <a:t>Dr. Omer Beg</a:t>
            </a:r>
          </a:p>
          <a:p>
            <a:endParaRPr lang="en-US">
              <a:cs typeface="Calibri Light"/>
            </a:endParaRPr>
          </a:p>
          <a:p>
            <a:r>
              <a:rPr lang="en-US">
                <a:cs typeface="Calibri Light"/>
              </a:rPr>
              <a:t>Team Members:</a:t>
            </a:r>
          </a:p>
          <a:p>
            <a:r>
              <a:rPr lang="en-US">
                <a:cs typeface="Calibri Light"/>
              </a:rPr>
              <a:t>    </a:t>
            </a:r>
            <a:r>
              <a:rPr lang="en-US" b="1">
                <a:cs typeface="Calibri Light"/>
              </a:rPr>
              <a:t>M. </a:t>
            </a:r>
            <a:r>
              <a:rPr lang="en-US" b="1" err="1">
                <a:cs typeface="Calibri Light"/>
              </a:rPr>
              <a:t>Muneeb</a:t>
            </a:r>
            <a:r>
              <a:rPr lang="en-US" b="1">
                <a:cs typeface="Calibri Light"/>
              </a:rPr>
              <a:t> Raza (16i-0128)</a:t>
            </a:r>
          </a:p>
          <a:p>
            <a:r>
              <a:rPr lang="en-US" b="1">
                <a:cs typeface="Calibri Light"/>
              </a:rPr>
              <a:t>    M. Shahzaib Ali    (16i-0246)</a:t>
            </a:r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9F6F7AC1-AFCC-4780-83D6-F86466DE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87" y="1325177"/>
            <a:ext cx="1120589" cy="245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E8BB58-8951-475C-8C8B-17AE82E16806}"/>
              </a:ext>
            </a:extLst>
          </p:cNvPr>
          <p:cNvSpPr txBox="1"/>
          <p:nvPr/>
        </p:nvSpPr>
        <p:spPr>
          <a:xfrm>
            <a:off x="4473389" y="2832847"/>
            <a:ext cx="324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 Light"/>
              </a:rPr>
              <a:t>(An Automated Text Summarizer)</a:t>
            </a:r>
          </a:p>
        </p:txBody>
      </p:sp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3780-E26E-4F06-9C9C-07C5C988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12" y="5678644"/>
            <a:ext cx="10780776" cy="613283"/>
          </a:xfrm>
        </p:spPr>
        <p:txBody>
          <a:bodyPr>
            <a:noAutofit/>
          </a:bodyPr>
          <a:lstStyle/>
          <a:p>
            <a:r>
              <a:rPr lang="en-US" sz="4400">
                <a:cs typeface="Calibri Light"/>
              </a:rPr>
              <a:t>Privacy Policy</a:t>
            </a:r>
            <a:endParaRPr lang="en-US" sz="440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D61AA1-B8E1-41CF-A498-2354EF624A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97" r="119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7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4953-3697-4E51-A2B4-9C800CE4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12" y="5723467"/>
            <a:ext cx="10780776" cy="613283"/>
          </a:xfrm>
        </p:spPr>
        <p:txBody>
          <a:bodyPr>
            <a:noAutofit/>
          </a:bodyPr>
          <a:lstStyle/>
          <a:p>
            <a:r>
              <a:rPr lang="en-US" sz="4400">
                <a:cs typeface="Calibri Light"/>
              </a:rPr>
              <a:t>Summary</a:t>
            </a:r>
            <a:endParaRPr lang="en-US" sz="4400"/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2264173-5140-42A3-9F2C-8E9B75B599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28" r="142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25660-259F-442F-9A40-89A8D509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1059893"/>
            <a:ext cx="3462229" cy="4738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>
                <a:solidFill>
                  <a:schemeClr val="accent1"/>
                </a:solidFill>
              </a:rPr>
              <a:t>Limitations</a:t>
            </a:r>
            <a:endParaRPr lang="en-US" sz="54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15398-A52C-4EB4-9430-711C71F5B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674" y="1059894"/>
            <a:ext cx="6349708" cy="4717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Summaries produced were not precise.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 Light" panose="020F0302020204030204"/>
            </a:endParaRPr>
          </a:p>
          <a:p>
            <a:pPr marL="457200" indent="-457200"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alibri Light" panose="020F0302020204030204"/>
            </a:endParaRPr>
          </a:p>
          <a:p>
            <a:pPr marL="457200" indent="-457200"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Sentences don’t give their literal meaning properly.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alibri Light" panose="020F0302020204030204"/>
            </a:endParaRPr>
          </a:p>
          <a:p>
            <a:pPr marL="457200" indent="-457200"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alibri Light" panose="020F0302020204030204"/>
            </a:endParaRPr>
          </a:p>
          <a:p>
            <a:pPr marL="457200" indent="-457200"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Long summaries comprising of paragraphs.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753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C4BB-113C-4734-8E33-8226B30E0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en-US" sz="7200" b="1" u="sng">
                <a:cs typeface="Calibri Light"/>
              </a:rPr>
              <a:t>App Protype</a:t>
            </a:r>
            <a:endParaRPr lang="en-US" sz="7200"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420AB-4D5F-4D6B-B441-483771872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 panose="020F0302020204030204"/>
              </a:rPr>
              <a:t>Have built a simple front-end of app.</a:t>
            </a:r>
          </a:p>
          <a:p>
            <a:pPr marL="457200" indent="-457200">
              <a:buChar char="•"/>
            </a:pPr>
            <a:endParaRPr lang="en-US" sz="2400" b="1">
              <a:solidFill>
                <a:srgbClr val="FFFFFF"/>
              </a:solidFill>
              <a:cs typeface="Calibri Light" panose="020F0302020204030204"/>
            </a:endParaRPr>
          </a:p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 panose="020F0302020204030204"/>
              </a:rPr>
              <a:t>Using </a:t>
            </a:r>
            <a:r>
              <a:rPr lang="en-US" sz="2400" b="1" u="sng">
                <a:solidFill>
                  <a:srgbClr val="FFFFFF"/>
                </a:solidFill>
                <a:cs typeface="Calibri Light" panose="020F0302020204030204"/>
              </a:rPr>
              <a:t>Android Studio</a:t>
            </a:r>
            <a:r>
              <a:rPr lang="en-US" sz="2400" b="1">
                <a:solidFill>
                  <a:srgbClr val="FFFFFF"/>
                </a:solidFill>
                <a:cs typeface="Calibri Light" panose="020F0302020204030204"/>
              </a:rPr>
              <a:t>.</a:t>
            </a:r>
            <a:endParaRPr lang="en-US" b="1" u="sng"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517-A772-484D-B456-57A6DAB2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269" y="2312396"/>
            <a:ext cx="4591905" cy="1407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b="1">
                <a:cs typeface="Calibri Light"/>
              </a:rPr>
              <a:t>App Front Page</a:t>
            </a:r>
            <a:endParaRPr lang="en-US" sz="5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2873FA-6573-441B-AD92-620579F3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171A90-8717-44A7-A202-78E501D664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008" r="-2" b="1161"/>
          <a:stretch/>
        </p:blipFill>
        <p:spPr>
          <a:xfrm>
            <a:off x="8196408" y="622995"/>
            <a:ext cx="3352128" cy="5591541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CB4451-E7E4-47F4-9EFE-DE001629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95" y="451624"/>
            <a:ext cx="3411112" cy="60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9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961C-DDCB-4352-8BEB-6414CF62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038" y="770467"/>
            <a:ext cx="374027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b="1" dirty="0"/>
              <a:t>Use Case Diagram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F35F722-CE4C-474F-846E-CCAC50DB32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707" r="8785" b="-1"/>
          <a:stretch/>
        </p:blipFill>
        <p:spPr>
          <a:xfrm>
            <a:off x="-10287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8B47C-6B2C-40A8-9C3E-1C9F9EED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173" y="1178052"/>
            <a:ext cx="5777316" cy="4501896"/>
          </a:xfrm>
        </p:spPr>
        <p:txBody>
          <a:bodyPr anchor="ctr">
            <a:normAutofit/>
          </a:bodyPr>
          <a:lstStyle/>
          <a:p>
            <a:r>
              <a:rPr lang="en-US" sz="7200" b="1">
                <a:cs typeface="Calibri Light"/>
              </a:rPr>
              <a:t>Future 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0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88BF7-A21A-45DC-A7D8-00F7F146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en-US" sz="7200" b="1" u="sng">
                <a:cs typeface="Calibri Light"/>
              </a:rPr>
              <a:t>Machine Learning Techniques</a:t>
            </a:r>
            <a:endParaRPr lang="en-US" sz="7200" u="sng"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F0EB8-80CE-40A8-8981-DD4CFFBC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44" y="370452"/>
            <a:ext cx="3280246" cy="62193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sz="2200">
                <a:solidFill>
                  <a:srgbClr val="FFFFFF"/>
                </a:solidFill>
                <a:cs typeface="Calibri Light"/>
              </a:rPr>
              <a:t>Unsupervised Learning using Sentence Embedding.</a:t>
            </a:r>
          </a:p>
          <a:p>
            <a:pPr marL="457200" indent="-457200">
              <a:buChar char="•"/>
            </a:pPr>
            <a:r>
              <a:rPr lang="en-US" sz="2200">
                <a:solidFill>
                  <a:srgbClr val="FFFFFF"/>
                </a:solidFill>
                <a:cs typeface="Calibri Light"/>
              </a:rPr>
              <a:t>Sequence-to-sequence model by defining the encoder-decoder RNN architecture.</a:t>
            </a:r>
          </a:p>
          <a:p>
            <a:pPr marL="457200" indent="-457200">
              <a:buChar char="•"/>
            </a:pPr>
            <a:r>
              <a:rPr lang="en-US" sz="2200">
                <a:solidFill>
                  <a:srgbClr val="FFFFFF"/>
                </a:solidFill>
                <a:cs typeface="Calibri Light"/>
              </a:rPr>
              <a:t>Query-Oriented summarization via Unsupervised Deep Learning.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0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2C66A-0B25-4DCC-A5D5-08228D97C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1059893"/>
            <a:ext cx="3462229" cy="4738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64779-9851-49E8-AF22-D632BEB48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967" y="1059895"/>
            <a:ext cx="6349708" cy="5377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>
                <a:latin typeface="+mn-lt"/>
                <a:hlinkClick r:id="rId2"/>
              </a:rPr>
              <a:t>https://www.aaai.org/ocs/index.php/AAAI/AAAI12/paper/view/5058/5322</a:t>
            </a:r>
            <a:endParaRPr lang="en-US">
              <a:latin typeface="+mn-lt"/>
              <a:cs typeface="Calibri Light"/>
            </a:endParaRPr>
          </a:p>
          <a:p>
            <a:pPr marL="457200" indent="-457200">
              <a:buChar char="•"/>
            </a:pPr>
            <a:r>
              <a:rPr lang="en-US">
                <a:latin typeface="+mn-lt"/>
                <a:hlinkClick r:id="rId3"/>
              </a:rPr>
              <a:t>https://hackernoon.com/text-summarization-using-keras-models-366b002408d9</a:t>
            </a:r>
            <a:endParaRPr lang="en-US">
              <a:latin typeface="+mn-lt"/>
              <a:cs typeface="Calibri Light"/>
            </a:endParaRPr>
          </a:p>
          <a:p>
            <a:pPr marL="457200" indent="-457200">
              <a:buChar char="•"/>
            </a:pPr>
            <a:r>
              <a:rPr lang="en-US">
                <a:latin typeface="+mn-lt"/>
                <a:hlinkClick r:id="rId4"/>
              </a:rPr>
              <a:t>https://medium.com/jatana/unsupervised-text-summarization-using-sentence-embeddings-adb15ce83db1</a:t>
            </a:r>
            <a:endParaRPr lang="en-US">
              <a:latin typeface="+mn-lt"/>
              <a:cs typeface="Calibri Light" panose="020F0302020204030204"/>
            </a:endParaRPr>
          </a:p>
          <a:p>
            <a:pPr marL="457200" indent="-457200">
              <a:buFont typeface="Arial" pitchFamily="34" charset="0"/>
              <a:buChar char=" 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6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A2E34-A1C1-4C8F-B043-0BB43482300C}"/>
              </a:ext>
            </a:extLst>
          </p:cNvPr>
          <p:cNvSpPr txBox="1"/>
          <p:nvPr/>
        </p:nvSpPr>
        <p:spPr>
          <a:xfrm>
            <a:off x="1286503" y="4064626"/>
            <a:ext cx="9607159" cy="14762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>
                <a:solidFill>
                  <a:srgbClr val="FFFFFF"/>
                </a:solidFill>
                <a:cs typeface="Calibri Light"/>
              </a:rPr>
              <a:t>Any Questions?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880EC-15FC-4287-94E3-521AA95C3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83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5E789-655C-4B4C-8001-9C9432621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en-US" sz="7200" b="1" u="sng">
                <a:cs typeface="Calibri Light"/>
              </a:rPr>
              <a:t>CONTENTS</a:t>
            </a:r>
            <a:endParaRPr lang="en-US" sz="7200" b="1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5F7C0-9244-4C35-80B3-229EEF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arenR"/>
            </a:pPr>
            <a:r>
              <a:rPr lang="en-US" sz="2400" b="1">
                <a:solidFill>
                  <a:srgbClr val="FFFFFF"/>
                </a:solidFill>
                <a:cs typeface="Calibri Light"/>
              </a:rPr>
              <a:t>FYP  Poster.                      </a:t>
            </a:r>
            <a:endParaRPr lang="en-US" sz="2400">
              <a:solidFill>
                <a:srgbClr val="FFFFFF"/>
              </a:solidFill>
              <a:cs typeface="Calibri Light"/>
            </a:endParaRPr>
          </a:p>
          <a:p>
            <a:pPr marL="457200" indent="-457200">
              <a:buAutoNum type="arabicParenR"/>
            </a:pPr>
            <a:r>
              <a:rPr lang="en-US" sz="2400" b="1">
                <a:solidFill>
                  <a:srgbClr val="FFFFFF"/>
                </a:solidFill>
                <a:cs typeface="Calibri Light"/>
              </a:rPr>
              <a:t>Work done up till now and the difficulties we faced.                        </a:t>
            </a:r>
            <a:endParaRPr lang="en-US" sz="2400">
              <a:solidFill>
                <a:srgbClr val="FFFFFF"/>
              </a:solidFill>
              <a:cs typeface="Calibri Light"/>
            </a:endParaRPr>
          </a:p>
          <a:p>
            <a:pPr marL="457200" indent="-457200">
              <a:buAutoNum type="arabicParenR"/>
            </a:pPr>
            <a:r>
              <a:rPr lang="en-US" sz="2400" b="1">
                <a:solidFill>
                  <a:srgbClr val="FFFFFF"/>
                </a:solidFill>
                <a:cs typeface="Calibri Light"/>
              </a:rPr>
              <a:t>Work we are up to.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CDDA9-80C1-48DF-BF6C-AF57552BC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173" y="1178052"/>
            <a:ext cx="5777316" cy="4501896"/>
          </a:xfrm>
        </p:spPr>
        <p:txBody>
          <a:bodyPr anchor="ctr">
            <a:normAutofit/>
          </a:bodyPr>
          <a:lstStyle/>
          <a:p>
            <a:r>
              <a:rPr lang="en-US" sz="7200" b="1">
                <a:cs typeface="Calibri Light"/>
              </a:rPr>
              <a:t>FYP Poster</a:t>
            </a:r>
            <a:endParaRPr lang="en-US" sz="7200" b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EA1E13EA-6C4A-4FE4-9D4C-D8CFA76B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47" y="1859"/>
            <a:ext cx="5456662" cy="6854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9B55A7-1B2E-432E-99C9-8B0780F04A1B}"/>
              </a:ext>
            </a:extLst>
          </p:cNvPr>
          <p:cNvSpPr txBox="1"/>
          <p:nvPr/>
        </p:nvSpPr>
        <p:spPr>
          <a:xfrm>
            <a:off x="7475034" y="3562815"/>
            <a:ext cx="1340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/>
              <a:t>+</a:t>
            </a:r>
            <a:endParaRPr lang="en-US" sz="1400" b="1">
              <a:cs typeface="Calibri Light"/>
            </a:endParaRPr>
          </a:p>
          <a:p>
            <a:pPr algn="ctr"/>
            <a:r>
              <a:rPr lang="en-US" sz="1100" b="1">
                <a:cs typeface="Calibri Light"/>
              </a:rPr>
              <a:t>Deep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00133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4B26CF8-7662-442F-B3D6-87859197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94B97-3CD4-4371-9D7E-2314963C7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173" y="1178052"/>
            <a:ext cx="5777316" cy="4501896"/>
          </a:xfrm>
        </p:spPr>
        <p:txBody>
          <a:bodyPr anchor="ctr">
            <a:normAutofit/>
          </a:bodyPr>
          <a:lstStyle/>
          <a:p>
            <a:r>
              <a:rPr lang="en-US" sz="7200" b="1">
                <a:cs typeface="Calibri Light"/>
              </a:rPr>
              <a:t>Work Done</a:t>
            </a:r>
            <a:endParaRPr lang="en-US" sz="7200" b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2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B3BA6-7F0D-470D-8A52-268FA714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en-US" sz="7200" b="1" u="sng">
                <a:cs typeface="Calibri Light"/>
              </a:rPr>
              <a:t>Data Collection</a:t>
            </a:r>
            <a:endParaRPr lang="en-US" sz="7200" b="1" u="sn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A3C0-38B7-4A94-B6E7-985D266B4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636" y="667818"/>
            <a:ext cx="2973588" cy="570821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/>
              </a:rPr>
              <a:t>No open source large dataset of privacy policies available.</a:t>
            </a:r>
          </a:p>
          <a:p>
            <a:pPr marL="457200" indent="-457200">
              <a:buChar char="•"/>
            </a:pPr>
            <a:endParaRPr lang="en-US" sz="2400" b="1">
              <a:solidFill>
                <a:srgbClr val="FFFFFF"/>
              </a:solidFill>
              <a:cs typeface="Calibri Light"/>
            </a:endParaRPr>
          </a:p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/>
              </a:rPr>
              <a:t>Made our own scraper</a:t>
            </a:r>
          </a:p>
          <a:p>
            <a:pPr marL="457200" indent="-457200">
              <a:buChar char="•"/>
            </a:pPr>
            <a:endParaRPr lang="en-US" sz="2400" b="1">
              <a:solidFill>
                <a:srgbClr val="FFFFFF"/>
              </a:solidFill>
              <a:cs typeface="Calibri Light"/>
            </a:endParaRPr>
          </a:p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/>
              </a:rPr>
              <a:t>Used </a:t>
            </a:r>
            <a:r>
              <a:rPr lang="en-US" sz="2400" b="1" u="sng">
                <a:solidFill>
                  <a:srgbClr val="FFFFFF"/>
                </a:solidFill>
                <a:cs typeface="Calibri Light"/>
              </a:rPr>
              <a:t>Selenium</a:t>
            </a:r>
            <a:r>
              <a:rPr lang="en-US" sz="2400" b="1">
                <a:solidFill>
                  <a:srgbClr val="FFFFFF"/>
                </a:solidFill>
                <a:cs typeface="Calibri Light"/>
              </a:rPr>
              <a:t> (framework for testing web applications).</a:t>
            </a:r>
          </a:p>
          <a:p>
            <a:pPr marL="457200" indent="-457200">
              <a:buChar char="•"/>
            </a:pPr>
            <a:endParaRPr lang="en-US" sz="2400" b="1">
              <a:solidFill>
                <a:srgbClr val="FFFFFF"/>
              </a:solidFill>
              <a:cs typeface="Calibri Light"/>
            </a:endParaRPr>
          </a:p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/>
              </a:rPr>
              <a:t>Scraped around     10,000 policies.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6EED-8FD6-49F6-8EE3-3EEC537C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>
                <a:cs typeface="Calibri Light"/>
              </a:rPr>
              <a:t>Screenshot of the files collected.</a:t>
            </a:r>
            <a:endParaRPr lang="en-US" sz="8000"/>
          </a:p>
        </p:txBody>
      </p:sp>
      <p:pic>
        <p:nvPicPr>
          <p:cNvPr id="11" name="Picture 1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A1E0E8C-195F-41B7-B520-ED467AB2F1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8133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36C83-C97B-4847-A723-56111743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en-US" sz="7200" b="1" u="sng">
                <a:cs typeface="Calibri Light"/>
              </a:rPr>
              <a:t>Implementation of Summarization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7D6A5-546C-4918-BE1B-74848EBB4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02" y="481965"/>
            <a:ext cx="3150150" cy="61635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 panose="020F0302020204030204"/>
              </a:rPr>
              <a:t>Have implemented a simple machine learning technique.</a:t>
            </a:r>
          </a:p>
          <a:p>
            <a:pPr marL="457200" indent="-457200">
              <a:buChar char="•"/>
            </a:pPr>
            <a:endParaRPr lang="en-US" sz="2400" b="1">
              <a:solidFill>
                <a:srgbClr val="FFFFFF"/>
              </a:solidFill>
              <a:cs typeface="Calibri Light" panose="020F0302020204030204"/>
            </a:endParaRPr>
          </a:p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 panose="020F0302020204030204"/>
              </a:rPr>
              <a:t>Using </a:t>
            </a:r>
            <a:r>
              <a:rPr lang="en-US" sz="2400" b="1" u="sng">
                <a:solidFill>
                  <a:srgbClr val="FFFFFF"/>
                </a:solidFill>
                <a:cs typeface="Calibri Light" panose="020F0302020204030204"/>
              </a:rPr>
              <a:t>NLTK </a:t>
            </a:r>
            <a:r>
              <a:rPr lang="en-US" sz="2400" b="1">
                <a:solidFill>
                  <a:srgbClr val="FFFFFF"/>
                </a:solidFill>
                <a:cs typeface="Calibri Light" panose="020F0302020204030204"/>
              </a:rPr>
              <a:t>(Natural Language Tool Kit).</a:t>
            </a:r>
            <a:endParaRPr lang="en-US" sz="2400" b="1">
              <a:cs typeface="Calibri Light"/>
            </a:endParaRPr>
          </a:p>
          <a:p>
            <a:pPr marL="457200" indent="-457200">
              <a:buChar char="•"/>
            </a:pPr>
            <a:endParaRPr lang="en-US" sz="2400" b="1">
              <a:solidFill>
                <a:srgbClr val="FFFFFF"/>
              </a:solidFill>
              <a:cs typeface="Calibri Light" panose="020F0302020204030204"/>
            </a:endParaRPr>
          </a:p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 panose="020F0302020204030204"/>
              </a:rPr>
              <a:t>Data Pre-processing.</a:t>
            </a:r>
            <a:endParaRPr lang="en-US" sz="2400" b="1">
              <a:cs typeface="Calibri Light"/>
            </a:endParaRPr>
          </a:p>
          <a:p>
            <a:pPr marL="457200" indent="-457200">
              <a:buChar char="•"/>
            </a:pPr>
            <a:endParaRPr lang="en-US" sz="2400" b="1">
              <a:solidFill>
                <a:srgbClr val="FFFFFF"/>
              </a:solidFill>
              <a:cs typeface="Calibri Light" panose="020F0302020204030204"/>
            </a:endParaRPr>
          </a:p>
          <a:p>
            <a:pPr marL="457200" indent="-457200">
              <a:buChar char="•"/>
            </a:pPr>
            <a:r>
              <a:rPr lang="en-US" sz="2400" b="1">
                <a:solidFill>
                  <a:srgbClr val="FFFFFF"/>
                </a:solidFill>
                <a:cs typeface="Calibri Light" panose="020F0302020204030204"/>
              </a:rPr>
              <a:t>Calculating sentence frequency to occur in summary.</a:t>
            </a:r>
            <a:endParaRPr lang="en-US" sz="2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5B89-8719-4A9F-AA48-75B5AA65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12" y="5597961"/>
            <a:ext cx="10780776" cy="792577"/>
          </a:xfrm>
        </p:spPr>
        <p:txBody>
          <a:bodyPr>
            <a:noAutofit/>
          </a:bodyPr>
          <a:lstStyle/>
          <a:p>
            <a:r>
              <a:rPr lang="en-US" sz="4400">
                <a:cs typeface="Calibri Light"/>
              </a:rPr>
              <a:t>Implemented Algorithm Workflow</a:t>
            </a:r>
            <a:endParaRPr lang="en-US" sz="440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9CB8D01-056D-4444-BFAB-8E8CCC6BA8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66" r="1066"/>
          <a:stretch/>
        </p:blipFill>
        <p:spPr>
          <a:xfrm>
            <a:off x="0" y="0"/>
            <a:ext cx="12192000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9776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Metropolitan</vt:lpstr>
      <vt:lpstr>SUMMIX</vt:lpstr>
      <vt:lpstr>CONTENTS</vt:lpstr>
      <vt:lpstr>FYP Poster</vt:lpstr>
      <vt:lpstr>PowerPoint Presentation</vt:lpstr>
      <vt:lpstr>Work Done</vt:lpstr>
      <vt:lpstr>Data Collection</vt:lpstr>
      <vt:lpstr>Screenshot of the files collected.</vt:lpstr>
      <vt:lpstr>Implementation of Summarization</vt:lpstr>
      <vt:lpstr>Implemented Algorithm Workflow</vt:lpstr>
      <vt:lpstr>Privacy Policy</vt:lpstr>
      <vt:lpstr>Summary</vt:lpstr>
      <vt:lpstr>Limitations</vt:lpstr>
      <vt:lpstr>App Protype</vt:lpstr>
      <vt:lpstr>App Front Page</vt:lpstr>
      <vt:lpstr>Use Case Diagram</vt:lpstr>
      <vt:lpstr>Future Work</vt:lpstr>
      <vt:lpstr>Machine Learning Techniques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2013-07-15T20:25:04Z</dcterms:created>
  <dcterms:modified xsi:type="dcterms:W3CDTF">2019-10-04T13:54:55Z</dcterms:modified>
</cp:coreProperties>
</file>