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  <p:sldMasterId id="2147483736" r:id="rId2"/>
  </p:sldMasterIdLst>
  <p:notesMasterIdLst>
    <p:notesMasterId r:id="rId48"/>
  </p:notesMasterIdLst>
  <p:handoutMasterIdLst>
    <p:handoutMasterId r:id="rId49"/>
  </p:handoutMasterIdLst>
  <p:sldIdLst>
    <p:sldId id="512" r:id="rId3"/>
    <p:sldId id="573" r:id="rId4"/>
    <p:sldId id="578" r:id="rId5"/>
    <p:sldId id="583" r:id="rId6"/>
    <p:sldId id="581" r:id="rId7"/>
    <p:sldId id="599" r:id="rId8"/>
    <p:sldId id="585" r:id="rId9"/>
    <p:sldId id="582" r:id="rId10"/>
    <p:sldId id="591" r:id="rId11"/>
    <p:sldId id="584" r:id="rId12"/>
    <p:sldId id="587" r:id="rId13"/>
    <p:sldId id="588" r:id="rId14"/>
    <p:sldId id="589" r:id="rId15"/>
    <p:sldId id="590" r:id="rId16"/>
    <p:sldId id="593" r:id="rId17"/>
    <p:sldId id="594" r:id="rId18"/>
    <p:sldId id="608" r:id="rId19"/>
    <p:sldId id="595" r:id="rId20"/>
    <p:sldId id="597" r:id="rId21"/>
    <p:sldId id="596" r:id="rId22"/>
    <p:sldId id="598" r:id="rId23"/>
    <p:sldId id="611" r:id="rId24"/>
    <p:sldId id="592" r:id="rId25"/>
    <p:sldId id="579" r:id="rId26"/>
    <p:sldId id="580" r:id="rId27"/>
    <p:sldId id="600" r:id="rId28"/>
    <p:sldId id="614" r:id="rId29"/>
    <p:sldId id="586" r:id="rId30"/>
    <p:sldId id="616" r:id="rId31"/>
    <p:sldId id="615" r:id="rId32"/>
    <p:sldId id="617" r:id="rId33"/>
    <p:sldId id="601" r:id="rId34"/>
    <p:sldId id="602" r:id="rId35"/>
    <p:sldId id="604" r:id="rId36"/>
    <p:sldId id="603" r:id="rId37"/>
    <p:sldId id="619" r:id="rId38"/>
    <p:sldId id="605" r:id="rId39"/>
    <p:sldId id="618" r:id="rId40"/>
    <p:sldId id="607" r:id="rId41"/>
    <p:sldId id="609" r:id="rId42"/>
    <p:sldId id="610" r:id="rId43"/>
    <p:sldId id="613" r:id="rId44"/>
    <p:sldId id="612" r:id="rId45"/>
    <p:sldId id="606" r:id="rId46"/>
    <p:sldId id="544" r:id="rId47"/>
  </p:sldIdLst>
  <p:sldSz cx="9144000" cy="5143500" type="screen16x9"/>
  <p:notesSz cx="6858000" cy="9144000"/>
  <p:defaultTextStyle>
    <a:defPPr>
      <a:defRPr lang="en-US"/>
    </a:defPPr>
    <a:lvl1pPr marL="0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210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418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628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837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6047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256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465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675" algn="l" defTabSz="25721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ulker" initials="LF" lastIdx="1" clrIdx="0">
    <p:extLst/>
  </p:cmAuthor>
  <p:cmAuthor id="2" name="Lisa Fulker" initials="LF [2]" lastIdx="1" clrIdx="1">
    <p:extLst/>
  </p:cmAuthor>
  <p:cmAuthor id="3" name="Lisa Fulker" initials="LF [3]" lastIdx="1" clrIdx="2">
    <p:extLst/>
  </p:cmAuthor>
  <p:cmAuthor id="4" name="Lisa Fulker" initials="LF [4]" lastIdx="1" clrIdx="3">
    <p:extLst/>
  </p:cmAuthor>
  <p:cmAuthor id="5" name="Lisa Fulker" initials="LF [5]" lastIdx="1" clrIdx="4">
    <p:extLst/>
  </p:cmAuthor>
  <p:cmAuthor id="6" name="Lisa Fulker" initials="LF [6]" lastIdx="1" clrIdx="5">
    <p:extLst/>
  </p:cmAuthor>
  <p:cmAuthor id="7" name="Lisa Fulker" initials="LF [7]" lastIdx="1" clrIdx="6">
    <p:extLst/>
  </p:cmAuthor>
  <p:cmAuthor id="8" name="Lisa Fulker" initials="LF [8]" lastIdx="1" clrIdx="7">
    <p:extLst/>
  </p:cmAuthor>
  <p:cmAuthor id="9" name="Lisa Fulker" initials="LF [9]" lastIdx="1" clrIdx="8">
    <p:extLst/>
  </p:cmAuthor>
  <p:cmAuthor id="10" name="Lisa Fulker" initials="LF [10]" lastIdx="1" clrIdx="9">
    <p:extLst/>
  </p:cmAuthor>
  <p:cmAuthor id="11" name="Lisa Fulker" initials="LF [11]" lastIdx="1" clrIdx="10">
    <p:extLst/>
  </p:cmAuthor>
  <p:cmAuthor id="12" name="Lisa Fulker" initials="LF [12]" lastIdx="1" clrIdx="11">
    <p:extLst/>
  </p:cmAuthor>
  <p:cmAuthor id="13" name="Lisa Fulker" initials="LF [13]" lastIdx="1" clrIdx="12">
    <p:extLst/>
  </p:cmAuthor>
  <p:cmAuthor id="14" name="Lisa Fulker" initials="LF [14]" lastIdx="1" clrIdx="13">
    <p:extLst/>
  </p:cmAuthor>
  <p:cmAuthor id="15" name="Lisa Fulker" initials="LF [15]" lastIdx="1" clrIdx="14">
    <p:extLst/>
  </p:cmAuthor>
  <p:cmAuthor id="16" name="Lisa Fulker" initials="LF [16]" lastIdx="1" clrIdx="15">
    <p:extLst/>
  </p:cmAuthor>
  <p:cmAuthor id="17" name="Lisa Fulker" initials="LF [17]" lastIdx="1" clrIdx="16">
    <p:extLst/>
  </p:cmAuthor>
  <p:cmAuthor id="18" name="Lisa Fulker" initials="LF [18]" lastIdx="1" clrIdx="17">
    <p:extLst/>
  </p:cmAuthor>
  <p:cmAuthor id="19" name="Lisa Fulker" initials="LF [19]" lastIdx="1" clrIdx="18">
    <p:extLst/>
  </p:cmAuthor>
  <p:cmAuthor id="20" name="Lisa Fulker" initials="LF [20]" lastIdx="1" clrIdx="19">
    <p:extLst/>
  </p:cmAuthor>
  <p:cmAuthor id="21" name="Lisa Fulker" initials="LF [21]" lastIdx="1" clrIdx="20">
    <p:extLst/>
  </p:cmAuthor>
  <p:cmAuthor id="22" name="Lisa Fulker" initials="LF [22]" lastIdx="1" clrIdx="21">
    <p:extLst/>
  </p:cmAuthor>
  <p:cmAuthor id="23" name="Lisa Fulker" initials="LF [23]" lastIdx="1" clrIdx="22">
    <p:extLst/>
  </p:cmAuthor>
  <p:cmAuthor id="24" name="Lisa Fulker" initials="LF [24]" lastIdx="1" clrIdx="23">
    <p:extLst/>
  </p:cmAuthor>
  <p:cmAuthor id="25" name="Lisa Fulker" initials="LF [25]" lastIdx="1" clrIdx="24">
    <p:extLst/>
  </p:cmAuthor>
  <p:cmAuthor id="26" name="Lisa Fulker" initials="LF [26]" lastIdx="1" clrIdx="25">
    <p:extLst/>
  </p:cmAuthor>
  <p:cmAuthor id="27" name="Lisa Fulker" initials="LF [27]" lastIdx="1" clrIdx="26">
    <p:extLst/>
  </p:cmAuthor>
  <p:cmAuthor id="28" name="Lisa Fulker" initials="LF [28]" lastIdx="1" clrIdx="27">
    <p:extLst/>
  </p:cmAuthor>
  <p:cmAuthor id="29" name="Lisa Fulker" initials="LF [29]" lastIdx="1" clrIdx="28">
    <p:extLst/>
  </p:cmAuthor>
  <p:cmAuthor id="30" name="Lisa Fulker" initials="LF [30]" lastIdx="1" clrIdx="29">
    <p:extLst/>
  </p:cmAuthor>
  <p:cmAuthor id="31" name="Lisa Fulker" initials="LF [31]" lastIdx="1" clrIdx="30">
    <p:extLst/>
  </p:cmAuthor>
  <p:cmAuthor id="32" name="Lisa Fulker" initials="LF [32]" lastIdx="1" clrIdx="31">
    <p:extLst/>
  </p:cmAuthor>
  <p:cmAuthor id="33" name="Lisa Fulker" initials="LF [33]" lastIdx="1" clrIdx="3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3A464C"/>
    <a:srgbClr val="F96702"/>
    <a:srgbClr val="AFD56E"/>
    <a:srgbClr val="A4D65E"/>
    <a:srgbClr val="FF00FF"/>
    <a:srgbClr val="293C46"/>
    <a:srgbClr val="2D3C44"/>
    <a:srgbClr val="A5D75D"/>
    <a:srgbClr val="A5D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517"/>
  </p:normalViewPr>
  <p:slideViewPr>
    <p:cSldViewPr snapToGrid="0">
      <p:cViewPr varScale="1">
        <p:scale>
          <a:sx n="175" d="100"/>
          <a:sy n="175" d="100"/>
        </p:scale>
        <p:origin x="208" y="168"/>
      </p:cViewPr>
      <p:guideLst>
        <p:guide pos="2880"/>
        <p:guide orient="horz" pos="4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howGuides="1">
      <p:cViewPr varScale="1">
        <p:scale>
          <a:sx n="155" d="100"/>
          <a:sy n="155" d="100"/>
        </p:scale>
        <p:origin x="49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E82528-B3FB-4E47-91E5-C20D4C1362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B30F-EA84-5D42-9F45-FD1B8B289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71B0-A183-9047-9AAD-7FB5280C5ED1}" type="datetimeFigureOut">
              <a:rPr lang="en-US" smtClean="0">
                <a:latin typeface="Roboto Regular" panose="02000000000000000000" pitchFamily="2" charset="0"/>
              </a:rPr>
              <a:t>1/23/20</a:t>
            </a:fld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06E69-4518-CE46-A03E-9FCFFFCDC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5DD23-AAA9-E348-AEF5-A9B987967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97DC-0151-6545-81DB-5B8394248CEE}" type="slidenum">
              <a:rPr lang="en-US" smtClean="0">
                <a:latin typeface="Roboto Regular" panose="02000000000000000000" pitchFamily="2" charset="0"/>
              </a:rPr>
              <a:t>‹#›</a:t>
            </a:fld>
            <a:endParaRPr lang="en-US" dirty="0">
              <a:latin typeface="Roboto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11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D9877D3A-1FA8-434B-90C9-6FE35E033EAE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20416294-ABF7-2947-B07D-FFCC9B99E8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Big Data Lines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F2C3971-7F42-324C-813B-C04C92D13D81}"/>
              </a:ext>
            </a:extLst>
          </p:cNvPr>
          <p:cNvSpPr>
            <a:spLocks noChangeAspect="1"/>
          </p:cNvSpPr>
          <p:nvPr userDrawn="1"/>
        </p:nvSpPr>
        <p:spPr>
          <a:xfrm>
            <a:off x="3949887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2A0A95-095C-C14C-8DD3-E9084587286D}"/>
              </a:ext>
            </a:extLst>
          </p:cNvPr>
          <p:cNvSpPr>
            <a:spLocks/>
          </p:cNvSpPr>
          <p:nvPr userDrawn="1"/>
        </p:nvSpPr>
        <p:spPr>
          <a:xfrm>
            <a:off x="2518941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tx1">
              <a:lumMod val="50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8EBEEC4-720C-004B-A97F-384B85A6BC72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tx1">
              <a:lumMod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CB00CEE-C5AE-0F4B-A4C8-4442FD6307EA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tx1">
              <a:lumMod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F39C6E-5F68-0347-995F-73F2722DF512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</p:spPr>
        <p:txBody>
          <a:bodyPr wrap="square" lIns="0" tIns="91440" rIns="0" bIns="0" anchor="t" anchorCtr="0">
            <a:noAutofit/>
          </a:bodyPr>
          <a:lstStyle>
            <a:lvl1pPr algn="l">
              <a:defRPr sz="22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F356C56-1BBD-A641-B27E-593957C7228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9100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4813" indent="-147638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0238" indent="-1206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7575" indent="-139700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63CCB1D-FB29-6B48-8C88-D20FE84053A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541116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4813" indent="-147638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0238" indent="-1206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7575" indent="-139700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A0FF416-2EEF-2940-B60D-79B081DEA2E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678834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4813" indent="-147638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0238" indent="-1206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7575" indent="-139700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156A51B-2B79-BB4D-A5B6-3FAEBCD5DAD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786691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4813" indent="-147638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0238" indent="-120650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7575" indent="-139700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BFB1-A5FD-1A42-833C-27007E1D8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0" name="Graphic 233">
            <a:extLst>
              <a:ext uri="{FF2B5EF4-FFF2-40B4-BE49-F238E27FC236}">
                <a16:creationId xmlns:a16="http://schemas.microsoft.com/office/drawing/2014/main" id="{5FA27206-FA67-8640-936A-23EA38C9B42D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E7648-9840-CB49-A243-FFBC5DF3B306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317C0AD-55C6-9D40-9D88-013FDD5F47D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4D97702-8812-F44C-A519-8A2DAEEE6D8A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Multi-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4667B5-88F5-6E4F-814E-4C131DD527AC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3A46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BB2A4C-044A-3043-B0CF-E32047999A74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E7DAA1-BF2A-2549-A647-8042ACA478C6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47">
            <a:extLst>
              <a:ext uri="{FF2B5EF4-FFF2-40B4-BE49-F238E27FC236}">
                <a16:creationId xmlns:a16="http://schemas.microsoft.com/office/drawing/2014/main" id="{E6619952-15F4-444B-A57F-A82C39E9B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27021"/>
            <a:ext cx="2194560" cy="113925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10" name="Text Placeholder 191">
            <a:extLst>
              <a:ext uri="{FF2B5EF4-FFF2-40B4-BE49-F238E27FC236}">
                <a16:creationId xmlns:a16="http://schemas.microsoft.com/office/drawing/2014/main" id="{9A3408F2-8F58-4E41-B230-5C1D345024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CC9F7-F5E1-0849-91A4-5CB32054C3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296AA14-A589-0446-A5AA-3BAC5AD0F7D6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44AC91D-F93D-AA4B-99DD-AC1FC195ECA8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89A470D-E698-6A41-AABF-C22E2E72ABE7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9CC463-CEDA-344E-B80C-BD1FAF30A60F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3A46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sp>
        <p:nvSpPr>
          <p:cNvPr id="32" name="Title 147">
            <a:extLst>
              <a:ext uri="{FF2B5EF4-FFF2-40B4-BE49-F238E27FC236}">
                <a16:creationId xmlns:a16="http://schemas.microsoft.com/office/drawing/2014/main" id="{A80D828A-BB42-D042-B6F6-53BCC94DB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63150" y="640079"/>
            <a:ext cx="5761750" cy="383813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91">
            <a:extLst>
              <a:ext uri="{FF2B5EF4-FFF2-40B4-BE49-F238E27FC236}">
                <a16:creationId xmlns:a16="http://schemas.microsoft.com/office/drawing/2014/main" id="{A82E688C-B28A-EB4C-934C-B37E15CE7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20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B92A6-0802-AC44-B083-D005B46488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898F78B1-2C30-1344-ABDA-AD3826891678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DF3FD4-54DC-1146-8F21-33366D5CB6A7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99F65B-6F30-9E46-97E0-7E15DE82110A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AFCF80E-BE72-3D4F-81ED-4F902481B9C1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14BCFB-FB9B-9E42-86B3-9FDB4B83DC2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1B662-F349-2A49-A8D1-FAAB9FD17697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rgbClr val="3A46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sp>
        <p:nvSpPr>
          <p:cNvPr id="28" name="Chart Placeholder 3">
            <a:extLst>
              <a:ext uri="{FF2B5EF4-FFF2-40B4-BE49-F238E27FC236}">
                <a16:creationId xmlns:a16="http://schemas.microsoft.com/office/drawing/2014/main" id="{25DFE517-1EF0-E64C-AE04-6BBA8B07052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59627" y="640080"/>
            <a:ext cx="5765274" cy="384048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itle 147">
            <a:extLst>
              <a:ext uri="{FF2B5EF4-FFF2-40B4-BE49-F238E27FC236}">
                <a16:creationId xmlns:a16="http://schemas.microsoft.com/office/drawing/2014/main" id="{EA69FB94-7537-FC43-8DAA-88A328500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11" name="Text Placeholder 191">
            <a:extLst>
              <a:ext uri="{FF2B5EF4-FFF2-40B4-BE49-F238E27FC236}">
                <a16:creationId xmlns:a16="http://schemas.microsoft.com/office/drawing/2014/main" id="{37B227E6-9050-4B44-A19A-EF4E21D95E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tabLst/>
              <a:defRPr sz="12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1B4E3-7630-D544-8083-7D6108479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2" name="Graphic 233">
            <a:extLst>
              <a:ext uri="{FF2B5EF4-FFF2-40B4-BE49-F238E27FC236}">
                <a16:creationId xmlns:a16="http://schemas.microsoft.com/office/drawing/2014/main" id="{A6F183CC-747C-F948-ACA9-F3B403D76996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AC2B57-821E-FA45-A7BE-AA2B078CE3BB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96A1A1-163C-C845-A6D3-4ECC9D4A9814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32EB59B-5A67-C74E-9B79-CEDA93893DB3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D15C08F-5CAE-3845-BE73-95C9CFD48A41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8C624C-C6A4-0E46-BBEA-7A74B9F8251E}"/>
              </a:ext>
            </a:extLst>
          </p:cNvPr>
          <p:cNvSpPr/>
          <p:nvPr userDrawn="1"/>
        </p:nvSpPr>
        <p:spPr>
          <a:xfrm>
            <a:off x="419100" y="853678"/>
            <a:ext cx="2402205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760"/>
          </a:p>
        </p:txBody>
      </p:sp>
      <p:sp>
        <p:nvSpPr>
          <p:cNvPr id="32" name="Title 147">
            <a:extLst>
              <a:ext uri="{FF2B5EF4-FFF2-40B4-BE49-F238E27FC236}">
                <a16:creationId xmlns:a16="http://schemas.microsoft.com/office/drawing/2014/main" id="{A80D828A-BB42-D042-B6F6-53BCC94DB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08" y="1975701"/>
            <a:ext cx="2196519" cy="698716"/>
          </a:xfrm>
          <a:prstGeom prst="rect">
            <a:avLst/>
          </a:prstGeom>
          <a:noFill/>
        </p:spPr>
        <p:txBody>
          <a:bodyPr wrap="square" lIns="91440" rIns="91440" anchor="b" anchorCtr="0">
            <a:normAutofit/>
          </a:bodyPr>
          <a:lstStyle>
            <a:lvl1pPr marL="0" marR="0" indent="0" algn="l" defTabSz="3428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cap="all" spc="38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CALLOUT SENTENCE </a:t>
            </a:r>
            <a:br>
              <a:rPr lang="en-US" dirty="0"/>
            </a:br>
            <a:r>
              <a:rPr lang="en-US" dirty="0"/>
              <a:t>(USE ALL CAPS)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60927" y="853678"/>
            <a:ext cx="5763973" cy="36576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bg1">
                    <a:lumMod val="85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961F2-15F0-C845-824B-1DAC16D0A93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5508" y="927497"/>
            <a:ext cx="2196520" cy="99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Insert logo here by clicking on the image icon below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B1D1A1A-0DA4-3842-A6A7-B5E06EBA15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397" y="2723685"/>
            <a:ext cx="2203847" cy="1736803"/>
          </a:xfrm>
          <a:prstGeom prst="rect">
            <a:avLst/>
          </a:prstGeom>
        </p:spPr>
        <p:txBody>
          <a:bodyPr>
            <a:normAutofit/>
          </a:bodyPr>
          <a:lstStyle>
            <a:lvl1pPr marL="117475" indent="-117475">
              <a:lnSpc>
                <a:spcPct val="100000"/>
              </a:lnSpc>
              <a:buClr>
                <a:schemeClr val="bg1">
                  <a:lumMod val="75000"/>
                </a:schemeClr>
              </a:buClr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01638" indent="-147638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28650" indent="-122238">
              <a:lnSpc>
                <a:spcPct val="100000"/>
              </a:lnSpc>
              <a:buClr>
                <a:schemeClr val="bg1">
                  <a:lumMod val="75000"/>
                </a:schemeClr>
              </a:buClr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chemeClr val="accent6"/>
              </a:buClr>
              <a:defRPr sz="1200" b="0" i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chemeClr val="accent6"/>
              </a:buClr>
              <a:defRPr sz="1200" b="0" i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C087CF-D0FA-FE45-BDE5-E41B07FB7D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6" name="Graphic 233">
            <a:extLst>
              <a:ext uri="{FF2B5EF4-FFF2-40B4-BE49-F238E27FC236}">
                <a16:creationId xmlns:a16="http://schemas.microsoft.com/office/drawing/2014/main" id="{9AE6DE24-273C-3A43-853F-5D309AB3A1A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6CBAB1-78AC-C74F-914D-90F70EED76C1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4EB06-5C76-EF4C-B4D1-74A7A131FD47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1B4EC03-D666-0F4F-B7FA-9144C597947C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BA37B54-2112-B340-A4A1-B5EB925463FE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&amp;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3C75D2A-85EF-434F-B32E-6561F97228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0C035A-8F6F-D44F-BAD1-75985E8747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</p:spPr>
        <p:txBody>
          <a:bodyPr wrap="square" lIns="0" tIns="182880" rIns="0" bIns="182880" anchor="b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 i="0" cap="all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“THIS IS AN EXAMPLE OF A BIG STATEMENT OR A QUOTE</a:t>
            </a:r>
            <a:br>
              <a:rPr lang="en-US" dirty="0"/>
            </a:br>
            <a:r>
              <a:rPr lang="en-US" dirty="0"/>
              <a:t>(TEXT IN LATO IN ALL CAPS)”</a:t>
            </a:r>
          </a:p>
        </p:txBody>
      </p:sp>
      <p:sp>
        <p:nvSpPr>
          <p:cNvPr id="7" name="Text Placeholder 150">
            <a:extLst>
              <a:ext uri="{FF2B5EF4-FFF2-40B4-BE49-F238E27FC236}">
                <a16:creationId xmlns:a16="http://schemas.microsoft.com/office/drawing/2014/main" id="{3FE99D67-6FDD-4342-A6F8-A52A274582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</p:spPr>
        <p:txBody>
          <a:bodyPr lIns="0" tIns="22860"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Author’s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70B27-A673-E34E-B153-652E88BDB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70FBEB-7D82-9F4F-9371-AAA884EB0C2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689CD5-16E6-1A49-9407-6355D9A36A2B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&amp; Quotes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4ECBF1-3B1C-614F-AD3F-509E00CFC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150">
            <a:extLst>
              <a:ext uri="{FF2B5EF4-FFF2-40B4-BE49-F238E27FC236}">
                <a16:creationId xmlns:a16="http://schemas.microsoft.com/office/drawing/2014/main" id="{3FE99D67-6FDD-4342-A6F8-A52A274582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</p:spPr>
        <p:txBody>
          <a:bodyPr lIns="0" tIns="22860"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F95FFF-9609-D940-B657-2C62B75B86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0C035A-8F6F-D44F-BAD1-75985E8747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</p:spPr>
        <p:txBody>
          <a:bodyPr wrap="square" lIns="0" tIns="182880" rIns="0" bIns="182880" anchor="b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 i="0" cap="all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“THIS IS AN EXAMPLE OF A BIG STATEMENT OR A QUOTE over AN IMAGE (TEXT IN LATO IN ALL CAPS)”</a:t>
            </a:r>
          </a:p>
        </p:txBody>
      </p:sp>
    </p:spTree>
    <p:extLst>
      <p:ext uri="{BB962C8B-B14F-4D97-AF65-F5344CB8AC3E}">
        <p14:creationId xmlns:p14="http://schemas.microsoft.com/office/powerpoint/2010/main" val="86184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C7F80B-0BB5-E44E-9EEB-FF517F3A9CF5}"/>
              </a:ext>
            </a:extLst>
          </p:cNvPr>
          <p:cNvSpPr/>
          <p:nvPr userDrawn="1"/>
        </p:nvSpPr>
        <p:spPr>
          <a:xfrm>
            <a:off x="7185313" y="4657725"/>
            <a:ext cx="1549112" cy="48577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4BD6EFB8-DB90-F344-8254-A2E8D01F45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8914" y="1713408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AEAD42D5-123E-9947-94CC-613A6FF48B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8914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AE343A2F-4DC6-094A-8087-75BDF5760F8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6095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C215981-EB63-454D-8085-9756EF8A7D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8914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CF744B24-BB98-9340-8CD1-B575C4F2D8B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46095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0737ADB3-DDF6-FB4F-AC07-B463902DD3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713408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BEA16D7-ABCE-7F4D-B4E8-663E6F0FF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Graphic 233">
            <a:extLst>
              <a:ext uri="{FF2B5EF4-FFF2-40B4-BE49-F238E27FC236}">
                <a16:creationId xmlns:a16="http://schemas.microsoft.com/office/drawing/2014/main" id="{B1B9DC3F-56E1-5D43-B9F6-15EF57E65F17}"/>
              </a:ext>
            </a:extLst>
          </p:cNvPr>
          <p:cNvSpPr>
            <a:spLocks noChangeAspect="1"/>
          </p:cNvSpPr>
          <p:nvPr userDrawn="1"/>
        </p:nvSpPr>
        <p:spPr>
          <a:xfrm>
            <a:off x="3821345" y="2480310"/>
            <a:ext cx="1501310" cy="18288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C0C8EB8-2EA1-2F4E-B5BA-45035BD4A377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103C32E-7C86-1949-8351-E2F818D8D3B7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3C75D2A-85EF-434F-B32E-6561F97228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070B27-A673-E34E-B153-652E88BDB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7AD793-F667-9942-A088-245F02A0096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073810-8F2D-2241-9B94-26A7F56F15F7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MIN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DD913D-30A4-134E-9697-B960A3C0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EB3E8-051C-224E-B834-BFE650ACD6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272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7C5DA0B5-A182-DF44-8404-58446DEA51EC}"/>
              </a:ext>
            </a:extLst>
          </p:cNvPr>
          <p:cNvSpPr>
            <a:spLocks noChangeAspect="1"/>
          </p:cNvSpPr>
          <p:nvPr userDrawn="1"/>
        </p:nvSpPr>
        <p:spPr>
          <a:xfrm>
            <a:off x="3984812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02952A5-6AD6-0749-841C-994C1F55E4B6}"/>
              </a:ext>
            </a:extLst>
          </p:cNvPr>
          <p:cNvSpPr>
            <a:spLocks/>
          </p:cNvSpPr>
          <p:nvPr userDrawn="1"/>
        </p:nvSpPr>
        <p:spPr>
          <a:xfrm>
            <a:off x="2560216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50E830-B6E3-5646-BED9-003E108534EC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4197DB-AC44-164E-A9C4-94475389BF44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3B3321-34B7-6E49-8FBA-2FD23453B1E0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47">
            <a:extLst>
              <a:ext uri="{FF2B5EF4-FFF2-40B4-BE49-F238E27FC236}">
                <a16:creationId xmlns:a16="http://schemas.microsoft.com/office/drawing/2014/main" id="{6A784EE5-BA1C-E046-B391-BC22DBB00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152525"/>
            <a:ext cx="6035040" cy="1036253"/>
          </a:xfrm>
          <a:prstGeom prst="rect">
            <a:avLst/>
          </a:prstGeom>
          <a:noFill/>
        </p:spPr>
        <p:txBody>
          <a:bodyPr wrap="square" lIns="0" anchor="b" anchorCtr="0">
            <a:noAutofit/>
          </a:bodyPr>
          <a:lstStyle>
            <a:lvl1pPr marL="0" marR="0" indent="0" algn="l" defTabSz="3428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cap="all" spc="4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6" name="Text Placeholder 150">
            <a:extLst>
              <a:ext uri="{FF2B5EF4-FFF2-40B4-BE49-F238E27FC236}">
                <a16:creationId xmlns:a16="http://schemas.microsoft.com/office/drawing/2014/main" id="{DAACC024-7DD5-7042-B361-CA3221A1C6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4360" y="2194560"/>
            <a:ext cx="6035040" cy="299486"/>
          </a:xfrm>
          <a:prstGeom prst="rect">
            <a:avLst/>
          </a:prstGeom>
        </p:spPr>
        <p:txBody>
          <a:bodyPr lIns="0" tIns="22860">
            <a:noAutofit/>
          </a:bodyPr>
          <a:lstStyle>
            <a:lvl1pPr marL="0" indent="0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 Name / Date</a:t>
            </a:r>
          </a:p>
        </p:txBody>
      </p:sp>
      <p:sp>
        <p:nvSpPr>
          <p:cNvPr id="10" name="Graphic 233">
            <a:extLst>
              <a:ext uri="{FF2B5EF4-FFF2-40B4-BE49-F238E27FC236}">
                <a16:creationId xmlns:a16="http://schemas.microsoft.com/office/drawing/2014/main" id="{1BDB5B45-A429-804D-84FE-DE8F390ACFFC}"/>
              </a:ext>
            </a:extLst>
          </p:cNvPr>
          <p:cNvSpPr>
            <a:spLocks noChangeAspect="1"/>
          </p:cNvSpPr>
          <p:nvPr userDrawn="1"/>
        </p:nvSpPr>
        <p:spPr>
          <a:xfrm>
            <a:off x="594360" y="640080"/>
            <a:ext cx="1651441" cy="201168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 animBg="1"/>
      <p:bldP spid="21" grpId="0" animBg="1"/>
      <p:bldP spid="18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A6A3E8-6523-6A40-AF94-471F3F945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0D315-34BB-E141-8D2A-5A58C40752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272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C2D5B-9964-C440-BE23-4E24A5A9C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2725" cy="514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67883-31D2-8849-88E0-B2130AE3A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4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DARK)">
    <p:bg>
      <p:bgPr>
        <a:solidFill>
          <a:srgbClr val="2D3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2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Big Data Lines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FEEF1AA9-831B-2846-B830-C142DF18E392}"/>
              </a:ext>
            </a:extLst>
          </p:cNvPr>
          <p:cNvSpPr>
            <a:spLocks noChangeAspect="1"/>
          </p:cNvSpPr>
          <p:nvPr userDrawn="1"/>
        </p:nvSpPr>
        <p:spPr>
          <a:xfrm>
            <a:off x="3984812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A28CC01-34C8-D64F-A006-CE437B599068}"/>
              </a:ext>
            </a:extLst>
          </p:cNvPr>
          <p:cNvSpPr>
            <a:spLocks/>
          </p:cNvSpPr>
          <p:nvPr userDrawn="1"/>
        </p:nvSpPr>
        <p:spPr>
          <a:xfrm>
            <a:off x="2560216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9F4CA71-ADA4-2C40-BFD8-523E34B7FC25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AFB8EF-DADB-5D46-913B-6F58AA58AFF9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bg1">
              <a:lumMod val="8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681C846-C2D4-0A44-8DF4-6E777EDE80F9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3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7C5DA0B5-A182-DF44-8404-58446DEA51EC}"/>
              </a:ext>
            </a:extLst>
          </p:cNvPr>
          <p:cNvSpPr>
            <a:spLocks noChangeAspect="1"/>
          </p:cNvSpPr>
          <p:nvPr userDrawn="1"/>
        </p:nvSpPr>
        <p:spPr>
          <a:xfrm>
            <a:off x="3984812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02952A5-6AD6-0749-841C-994C1F55E4B6}"/>
              </a:ext>
            </a:extLst>
          </p:cNvPr>
          <p:cNvSpPr>
            <a:spLocks/>
          </p:cNvSpPr>
          <p:nvPr userDrawn="1"/>
        </p:nvSpPr>
        <p:spPr>
          <a:xfrm>
            <a:off x="2560216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50E830-B6E3-5646-BED9-003E108534EC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4197DB-AC44-164E-A9C4-94475389BF44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3B3321-34B7-6E49-8FBA-2FD23453B1E0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47">
            <a:extLst>
              <a:ext uri="{FF2B5EF4-FFF2-40B4-BE49-F238E27FC236}">
                <a16:creationId xmlns:a16="http://schemas.microsoft.com/office/drawing/2014/main" id="{6A784EE5-BA1C-E046-B391-BC22DBB00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152525"/>
            <a:ext cx="6035040" cy="1036253"/>
          </a:xfrm>
          <a:prstGeom prst="rect">
            <a:avLst/>
          </a:prstGeom>
          <a:noFill/>
        </p:spPr>
        <p:txBody>
          <a:bodyPr wrap="square" lIns="0" anchor="b" anchorCtr="0">
            <a:noAutofit/>
          </a:bodyPr>
          <a:lstStyle>
            <a:lvl1pPr marL="0" marR="0" indent="0" algn="l" defTabSz="3428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cap="all" spc="4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6" name="Text Placeholder 150">
            <a:extLst>
              <a:ext uri="{FF2B5EF4-FFF2-40B4-BE49-F238E27FC236}">
                <a16:creationId xmlns:a16="http://schemas.microsoft.com/office/drawing/2014/main" id="{DAACC024-7DD5-7042-B361-CA3221A1C6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4360" y="2194560"/>
            <a:ext cx="6035040" cy="299486"/>
          </a:xfrm>
          <a:prstGeom prst="rect">
            <a:avLst/>
          </a:prstGeom>
        </p:spPr>
        <p:txBody>
          <a:bodyPr lIns="0" tIns="22860">
            <a:noAutofit/>
          </a:bodyPr>
          <a:lstStyle>
            <a:lvl1pPr marL="0" indent="0">
              <a:buNone/>
              <a:defRPr sz="1800" b="0" i="0">
                <a:solidFill>
                  <a:schemeClr val="bg1">
                    <a:lumMod val="6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 Name / Date</a:t>
            </a:r>
          </a:p>
        </p:txBody>
      </p:sp>
      <p:sp>
        <p:nvSpPr>
          <p:cNvPr id="10" name="Graphic 233">
            <a:extLst>
              <a:ext uri="{FF2B5EF4-FFF2-40B4-BE49-F238E27FC236}">
                <a16:creationId xmlns:a16="http://schemas.microsoft.com/office/drawing/2014/main" id="{1BDB5B45-A429-804D-84FE-DE8F390ACFFC}"/>
              </a:ext>
            </a:extLst>
          </p:cNvPr>
          <p:cNvSpPr>
            <a:spLocks noChangeAspect="1"/>
          </p:cNvSpPr>
          <p:nvPr userDrawn="1"/>
        </p:nvSpPr>
        <p:spPr>
          <a:xfrm>
            <a:off x="594360" y="640080"/>
            <a:ext cx="1651441" cy="201168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 animBg="1"/>
      <p:bldP spid="21" grpId="0" animBg="1"/>
      <p:bldP spid="18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FEEF1AA9-831B-2846-B830-C142DF18E392}"/>
              </a:ext>
            </a:extLst>
          </p:cNvPr>
          <p:cNvSpPr>
            <a:spLocks noChangeAspect="1"/>
          </p:cNvSpPr>
          <p:nvPr userDrawn="1"/>
        </p:nvSpPr>
        <p:spPr>
          <a:xfrm>
            <a:off x="3984812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A28CC01-34C8-D64F-A006-CE437B599068}"/>
              </a:ext>
            </a:extLst>
          </p:cNvPr>
          <p:cNvSpPr>
            <a:spLocks/>
          </p:cNvSpPr>
          <p:nvPr userDrawn="1"/>
        </p:nvSpPr>
        <p:spPr>
          <a:xfrm>
            <a:off x="2560216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9F4CA71-ADA4-2C40-BFD8-523E34B7FC25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AFB8EF-DADB-5D46-913B-6F58AA58AFF9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bg1">
              <a:lumMod val="8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681C846-C2D4-0A44-8DF4-6E777EDE80F9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16603-48DE-6146-A07A-3A71997F9B93}"/>
              </a:ext>
            </a:extLst>
          </p:cNvPr>
          <p:cNvSpPr/>
          <p:nvPr userDrawn="1"/>
        </p:nvSpPr>
        <p:spPr>
          <a:xfrm>
            <a:off x="602311" y="2098623"/>
            <a:ext cx="1463040" cy="18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Title 147">
            <a:extLst>
              <a:ext uri="{FF2B5EF4-FFF2-40B4-BE49-F238E27FC236}">
                <a16:creationId xmlns:a16="http://schemas.microsoft.com/office/drawing/2014/main" id="{A44F0417-75F8-584F-9E5B-84EB439E7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311" y="2352853"/>
            <a:ext cx="7990777" cy="1520568"/>
          </a:xfrm>
          <a:prstGeom prst="rect">
            <a:avLst/>
          </a:prstGeom>
          <a:noFill/>
        </p:spPr>
        <p:txBody>
          <a:bodyPr wrap="square" lIns="0" anchor="t" anchorCtr="0">
            <a:noAutofit/>
          </a:bodyPr>
          <a:lstStyle>
            <a:lvl1pPr algn="l">
              <a:defRPr sz="38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ALL CAPS SECTION HEADER TITLE</a:t>
            </a:r>
          </a:p>
        </p:txBody>
      </p:sp>
    </p:spTree>
    <p:extLst>
      <p:ext uri="{BB962C8B-B14F-4D97-AF65-F5344CB8AC3E}">
        <p14:creationId xmlns:p14="http://schemas.microsoft.com/office/powerpoint/2010/main" val="34438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Blank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AF38BC-CE15-7249-8571-6B4E208AC5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4" name="Graphic 233">
            <a:extLst>
              <a:ext uri="{FF2B5EF4-FFF2-40B4-BE49-F238E27FC236}">
                <a16:creationId xmlns:a16="http://schemas.microsoft.com/office/drawing/2014/main" id="{5DAB9916-2180-8B40-80BB-07ECF58D3120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771C33-5DEF-6A49-BC7B-E96822B692D4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D26A97-0554-F74F-9DC3-44286A732EE9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Data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5">
            <a:extLst>
              <a:ext uri="{FF2B5EF4-FFF2-40B4-BE49-F238E27FC236}">
                <a16:creationId xmlns:a16="http://schemas.microsoft.com/office/drawing/2014/main" id="{74BEE932-CD81-C84A-B682-E25FB312812D}"/>
              </a:ext>
            </a:extLst>
          </p:cNvPr>
          <p:cNvSpPr/>
          <p:nvPr userDrawn="1"/>
        </p:nvSpPr>
        <p:spPr>
          <a:xfrm>
            <a:off x="0" y="6342"/>
            <a:ext cx="9144000" cy="5137158"/>
          </a:xfrm>
          <a:custGeom>
            <a:avLst/>
            <a:gdLst>
              <a:gd name="connsiteX0" fmla="*/ 0 w 9136480"/>
              <a:gd name="connsiteY0" fmla="*/ 5141598 h 5137157"/>
              <a:gd name="connsiteX1" fmla="*/ 5143712 w 9136480"/>
              <a:gd name="connsiteY1" fmla="*/ 0 h 5137157"/>
              <a:gd name="connsiteX2" fmla="*/ 9136480 w 9136480"/>
              <a:gd name="connsiteY2" fmla="*/ 0 h 5137157"/>
              <a:gd name="connsiteX3" fmla="*/ 3992769 w 9136480"/>
              <a:gd name="connsiteY3" fmla="*/ 5141598 h 5137157"/>
              <a:gd name="connsiteX4" fmla="*/ 0 w 9136480"/>
              <a:gd name="connsiteY4" fmla="*/ 5141598 h 513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6480" h="5137157">
                <a:moveTo>
                  <a:pt x="0" y="5141598"/>
                </a:moveTo>
                <a:lnTo>
                  <a:pt x="5143712" y="0"/>
                </a:lnTo>
                <a:lnTo>
                  <a:pt x="9136480" y="0"/>
                </a:lnTo>
                <a:lnTo>
                  <a:pt x="3992769" y="5141598"/>
                </a:lnTo>
                <a:lnTo>
                  <a:pt x="0" y="5141598"/>
                </a:lnTo>
                <a:close/>
              </a:path>
            </a:pathLst>
          </a:custGeom>
          <a:solidFill>
            <a:schemeClr val="bg1">
              <a:lumMod val="95000"/>
              <a:alpha val="78000"/>
            </a:schemeClr>
          </a:solidFill>
          <a:ln w="63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5A512-444E-A24E-9CA7-9E9C84CC78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5" name="Graphic 233">
            <a:extLst>
              <a:ext uri="{FF2B5EF4-FFF2-40B4-BE49-F238E27FC236}">
                <a16:creationId xmlns:a16="http://schemas.microsoft.com/office/drawing/2014/main" id="{32F6866B-94BB-F04A-B0DB-766CFD6AD6BE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3E2D0E-1F5F-734E-A24B-661FAC1EE702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90B7C6-82B4-224F-85CA-D564398920F6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F2C3971-7F42-324C-813B-C04C92D13D81}"/>
              </a:ext>
            </a:extLst>
          </p:cNvPr>
          <p:cNvSpPr>
            <a:spLocks noChangeAspect="1"/>
          </p:cNvSpPr>
          <p:nvPr userDrawn="1"/>
        </p:nvSpPr>
        <p:spPr>
          <a:xfrm>
            <a:off x="3949887" y="2100263"/>
            <a:ext cx="4396883" cy="3043237"/>
          </a:xfrm>
          <a:prstGeom prst="parallelogram">
            <a:avLst>
              <a:gd name="adj" fmla="val 100155"/>
            </a:avLst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2A0A95-095C-C14C-8DD3-E9084587286D}"/>
              </a:ext>
            </a:extLst>
          </p:cNvPr>
          <p:cNvSpPr>
            <a:spLocks/>
          </p:cNvSpPr>
          <p:nvPr userDrawn="1"/>
        </p:nvSpPr>
        <p:spPr>
          <a:xfrm>
            <a:off x="2518941" y="0"/>
            <a:ext cx="6583784" cy="5143500"/>
          </a:xfrm>
          <a:prstGeom prst="parallelogram">
            <a:avLst>
              <a:gd name="adj" fmla="val 100155"/>
            </a:avLst>
          </a:prstGeom>
          <a:solidFill>
            <a:schemeClr val="tx1">
              <a:lumMod val="50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8EBEEC4-720C-004B-A97F-384B85A6BC72}"/>
              </a:ext>
            </a:extLst>
          </p:cNvPr>
          <p:cNvSpPr/>
          <p:nvPr userDrawn="1"/>
        </p:nvSpPr>
        <p:spPr>
          <a:xfrm>
            <a:off x="5295145" y="1300602"/>
            <a:ext cx="3848855" cy="3842899"/>
          </a:xfrm>
          <a:custGeom>
            <a:avLst/>
            <a:gdLst>
              <a:gd name="connsiteX0" fmla="*/ 3848855 w 3848855"/>
              <a:gd name="connsiteY0" fmla="*/ 0 h 3842899"/>
              <a:gd name="connsiteX1" fmla="*/ 3848855 w 3848855"/>
              <a:gd name="connsiteY1" fmla="*/ 1415399 h 3842899"/>
              <a:gd name="connsiteX2" fmla="*/ 1417593 w 3848855"/>
              <a:gd name="connsiteY2" fmla="*/ 3842899 h 3842899"/>
              <a:gd name="connsiteX3" fmla="*/ 0 w 3848855"/>
              <a:gd name="connsiteY3" fmla="*/ 3842899 h 3842899"/>
              <a:gd name="connsiteX4" fmla="*/ 3848855 w 3848855"/>
              <a:gd name="connsiteY4" fmla="*/ 0 h 384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855" h="3842899">
                <a:moveTo>
                  <a:pt x="3848855" y="0"/>
                </a:moveTo>
                <a:lnTo>
                  <a:pt x="3848855" y="1415399"/>
                </a:lnTo>
                <a:lnTo>
                  <a:pt x="1417593" y="3842899"/>
                </a:lnTo>
                <a:lnTo>
                  <a:pt x="0" y="3842899"/>
                </a:lnTo>
                <a:lnTo>
                  <a:pt x="3848855" y="0"/>
                </a:lnTo>
                <a:close/>
              </a:path>
            </a:pathLst>
          </a:custGeom>
          <a:solidFill>
            <a:schemeClr val="tx1">
              <a:lumMod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CB00CEE-C5AE-0F4B-A4C8-4442FD6307EA}"/>
              </a:ext>
            </a:extLst>
          </p:cNvPr>
          <p:cNvSpPr/>
          <p:nvPr userDrawn="1"/>
        </p:nvSpPr>
        <p:spPr>
          <a:xfrm>
            <a:off x="7996919" y="3998194"/>
            <a:ext cx="1147081" cy="1145306"/>
          </a:xfrm>
          <a:custGeom>
            <a:avLst/>
            <a:gdLst>
              <a:gd name="connsiteX0" fmla="*/ 1147081 w 1147081"/>
              <a:gd name="connsiteY0" fmla="*/ 0 h 1145306"/>
              <a:gd name="connsiteX1" fmla="*/ 1147081 w 1147081"/>
              <a:gd name="connsiteY1" fmla="*/ 1145306 h 1145306"/>
              <a:gd name="connsiteX2" fmla="*/ 0 w 1147081"/>
              <a:gd name="connsiteY2" fmla="*/ 1145306 h 1145306"/>
              <a:gd name="connsiteX3" fmla="*/ 1147081 w 1147081"/>
              <a:gd name="connsiteY3" fmla="*/ 0 h 1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081" h="1145306">
                <a:moveTo>
                  <a:pt x="1147081" y="0"/>
                </a:moveTo>
                <a:lnTo>
                  <a:pt x="1147081" y="1145306"/>
                </a:lnTo>
                <a:lnTo>
                  <a:pt x="0" y="1145306"/>
                </a:lnTo>
                <a:lnTo>
                  <a:pt x="1147081" y="0"/>
                </a:lnTo>
                <a:close/>
              </a:path>
            </a:pathLst>
          </a:custGeom>
          <a:solidFill>
            <a:schemeClr val="tx1">
              <a:lumMod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F39C6E-5F68-0347-995F-73F2722DF512}"/>
              </a:ext>
            </a:extLst>
          </p:cNvPr>
          <p:cNvSpPr/>
          <p:nvPr userDrawn="1"/>
        </p:nvSpPr>
        <p:spPr>
          <a:xfrm>
            <a:off x="6702545" y="2705824"/>
            <a:ext cx="2441455" cy="2437676"/>
          </a:xfrm>
          <a:custGeom>
            <a:avLst/>
            <a:gdLst>
              <a:gd name="connsiteX0" fmla="*/ 2441455 w 2441455"/>
              <a:gd name="connsiteY0" fmla="*/ 0 h 2437676"/>
              <a:gd name="connsiteX1" fmla="*/ 2441455 w 2441455"/>
              <a:gd name="connsiteY1" fmla="*/ 1299150 h 2437676"/>
              <a:gd name="connsiteX2" fmla="*/ 1301164 w 2441455"/>
              <a:gd name="connsiteY2" fmla="*/ 2437676 h 2437676"/>
              <a:gd name="connsiteX3" fmla="*/ 0 w 2441455"/>
              <a:gd name="connsiteY3" fmla="*/ 2437676 h 2437676"/>
              <a:gd name="connsiteX4" fmla="*/ 2441455 w 2441455"/>
              <a:gd name="connsiteY4" fmla="*/ 0 h 243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455" h="2437676">
                <a:moveTo>
                  <a:pt x="2441455" y="0"/>
                </a:moveTo>
                <a:lnTo>
                  <a:pt x="2441455" y="1299150"/>
                </a:lnTo>
                <a:lnTo>
                  <a:pt x="1301164" y="2437676"/>
                </a:lnTo>
                <a:lnTo>
                  <a:pt x="0" y="2437676"/>
                </a:lnTo>
                <a:lnTo>
                  <a:pt x="2441455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F98B2-BBBA-D647-A507-CB59D85609DD}"/>
              </a:ext>
            </a:extLst>
          </p:cNvPr>
          <p:cNvSpPr/>
          <p:nvPr userDrawn="1"/>
        </p:nvSpPr>
        <p:spPr>
          <a:xfrm>
            <a:off x="602311" y="2098623"/>
            <a:ext cx="1463040" cy="18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itle 147">
            <a:extLst>
              <a:ext uri="{FF2B5EF4-FFF2-40B4-BE49-F238E27FC236}">
                <a16:creationId xmlns:a16="http://schemas.microsoft.com/office/drawing/2014/main" id="{772E92FD-90D8-634D-9C17-B9FAE3291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311" y="2352853"/>
            <a:ext cx="7990777" cy="1520568"/>
          </a:xfrm>
          <a:prstGeom prst="rect">
            <a:avLst/>
          </a:prstGeom>
          <a:noFill/>
        </p:spPr>
        <p:txBody>
          <a:bodyPr wrap="square" lIns="0" anchor="t" anchorCtr="0">
            <a:noAutofit/>
          </a:bodyPr>
          <a:lstStyle>
            <a:lvl1pPr algn="l">
              <a:defRPr sz="38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ALL CAPS SECTION HEADER TITLE</a:t>
            </a:r>
          </a:p>
        </p:txBody>
      </p:sp>
    </p:spTree>
    <p:extLst>
      <p:ext uri="{BB962C8B-B14F-4D97-AF65-F5344CB8AC3E}">
        <p14:creationId xmlns:p14="http://schemas.microsoft.com/office/powerpoint/2010/main" val="9757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D64E81-AE53-E44E-8B39-5CF2E95A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6" name="Title 147">
            <a:extLst>
              <a:ext uri="{FF2B5EF4-FFF2-40B4-BE49-F238E27FC236}">
                <a16:creationId xmlns:a16="http://schemas.microsoft.com/office/drawing/2014/main" id="{D0A732D7-F5DB-7D4B-98B0-E703B8025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17" name="Text Placeholder 150">
            <a:extLst>
              <a:ext uri="{FF2B5EF4-FFF2-40B4-BE49-F238E27FC236}">
                <a16:creationId xmlns:a16="http://schemas.microsoft.com/office/drawing/2014/main" id="{5F070723-80ED-4A4F-A85E-28F1DF4CC9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9" name="Graphic 233">
            <a:extLst>
              <a:ext uri="{FF2B5EF4-FFF2-40B4-BE49-F238E27FC236}">
                <a16:creationId xmlns:a16="http://schemas.microsoft.com/office/drawing/2014/main" id="{AEDFA552-392D-A142-B7BD-A262635A4E42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4E5EB-394E-C844-A332-C035C1DF4E20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5AEFFCF-2AB2-4245-8AB6-E2FDCD7593D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F8DF726-B225-D741-9B53-7AC5473C00DD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430-E85C-764F-9678-C6E7C49F33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603771"/>
            <a:ext cx="8305801" cy="2926080"/>
          </a:xfrm>
        </p:spPr>
        <p:txBody>
          <a:bodyPr/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4588" indent="-112713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74228F-26F9-C942-8170-671069902986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5D90374-DF97-4C40-8B2A-A60728C66E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7" name="Graphic 233">
            <a:extLst>
              <a:ext uri="{FF2B5EF4-FFF2-40B4-BE49-F238E27FC236}">
                <a16:creationId xmlns:a16="http://schemas.microsoft.com/office/drawing/2014/main" id="{6EBD2313-A0DF-AB4E-BDF5-3911906B551D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E2B55-33C1-3040-A749-82716D866396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A7BEE3-C8F8-C74C-A06F-638BEF513505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488192-6579-D543-AC0B-A23E1F4F26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19099" y="1603771"/>
            <a:ext cx="4038601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4588" indent="-112713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533BEBD-60F5-DB48-8CEF-5297E498337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83252" y="1603771"/>
            <a:ext cx="4041648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4588" indent="-112713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3B4CB3-84E8-644B-9D01-09EAF19C1EBB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310D3-4BD3-5342-AB1F-719B780FEA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5" name="Graphic 233">
            <a:extLst>
              <a:ext uri="{FF2B5EF4-FFF2-40B4-BE49-F238E27FC236}">
                <a16:creationId xmlns:a16="http://schemas.microsoft.com/office/drawing/2014/main" id="{00E4E910-E4AE-6740-9057-D6261830F26C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BADEE62-B48A-4D45-984F-3D62A839A544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963CF7-7BDA-3D4D-8644-0D2E363F58F5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60690"/>
            <a:ext cx="8305800" cy="419525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6005C84-5118-DC49-A4AA-DDDCF41B08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9100" y="1603771"/>
            <a:ext cx="2615184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4588" indent="-112713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327A029-C94C-C74E-9A3B-D51A7DD0686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66174" y="1603771"/>
            <a:ext cx="2611652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9BF75DC-C1A6-C743-BFC8-490CE2E8269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9716" y="1603771"/>
            <a:ext cx="2615184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3225" indent="-146050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1825" indent="-122238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5988" indent="-138113"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7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1D2A1-A490-8748-BDA9-961BB5EE8B04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FBB8A-59B1-7E49-833F-8FB2CD503D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5" name="Graphic 233">
            <a:extLst>
              <a:ext uri="{FF2B5EF4-FFF2-40B4-BE49-F238E27FC236}">
                <a16:creationId xmlns:a16="http://schemas.microsoft.com/office/drawing/2014/main" id="{B1C00758-129B-D944-BBFA-301471732EDE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CDE4597-769A-0144-986E-6AACE0B639A6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7FE3100-46D6-4B4D-B42A-D31A9815FC24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F356C56-1BBD-A641-B27E-593957C7228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9100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4813" indent="-147638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0238" indent="-1206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7575" indent="-139700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63CCB1D-FB29-6B48-8C88-D20FE84053A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541116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4813" indent="-147638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0238" indent="-1206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7575" indent="-139700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A0FF416-2EEF-2940-B60D-79B081DEA2E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678834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4813" indent="-147638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0238" indent="-1206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7575" indent="-139700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156A51B-2B79-BB4D-A5B6-3FAEBCD5DAD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786691" y="1603771"/>
            <a:ext cx="1938209" cy="2926080"/>
          </a:xfrm>
        </p:spPr>
        <p:txBody>
          <a:bodyPr>
            <a:noAutofit/>
          </a:bodyPr>
          <a:lstStyle>
            <a:lvl1pPr marL="171450" indent="-1714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04813" indent="-147638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630238" indent="-120650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917575" indent="-139700">
              <a:buClr>
                <a:schemeClr val="bg1">
                  <a:lumMod val="65000"/>
                </a:schemeClr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143000" indent="-111125">
              <a:buClr>
                <a:schemeClr val="bg1">
                  <a:lumMod val="65000"/>
                </a:schemeClr>
              </a:buClr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E7648-9840-CB49-A243-FFBC5DF3B306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1A224D3-0CA5-F843-90FC-2156624B5F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6" name="Graphic 233">
            <a:extLst>
              <a:ext uri="{FF2B5EF4-FFF2-40B4-BE49-F238E27FC236}">
                <a16:creationId xmlns:a16="http://schemas.microsoft.com/office/drawing/2014/main" id="{0CEB12C4-B034-154C-AA24-4C50DB895547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44A84C0-CCA2-7646-9D27-9AC21699335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3CE2E34-0E62-FC4E-B123-38EA3F54ABAC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7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Multi-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4667B5-88F5-6E4F-814E-4C131DD527AC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chemeClr val="tx1">
              <a:lumMod val="50000"/>
              <a:alpha val="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E7DAA1-BF2A-2549-A647-8042ACA478C6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47">
            <a:extLst>
              <a:ext uri="{FF2B5EF4-FFF2-40B4-BE49-F238E27FC236}">
                <a16:creationId xmlns:a16="http://schemas.microsoft.com/office/drawing/2014/main" id="{E6619952-15F4-444B-A57F-A82C39E9B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27021"/>
            <a:ext cx="2194560" cy="113925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10" name="Text Placeholder 191">
            <a:extLst>
              <a:ext uri="{FF2B5EF4-FFF2-40B4-BE49-F238E27FC236}">
                <a16:creationId xmlns:a16="http://schemas.microsoft.com/office/drawing/2014/main" id="{9A3408F2-8F58-4E41-B230-5C1D345024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7C7CA9-6CF9-CF44-A382-A3AE9F75B3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6" name="Graphic 233">
            <a:extLst>
              <a:ext uri="{FF2B5EF4-FFF2-40B4-BE49-F238E27FC236}">
                <a16:creationId xmlns:a16="http://schemas.microsoft.com/office/drawing/2014/main" id="{E7883A52-5F15-6547-8610-9E921E890EC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4A6E2-5F37-CC47-A60F-7A8462D34E1D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6AD1A71-ACBE-A84B-96B8-8916CBAAE011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E8EF68-3F51-0741-9758-990E4D910444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9CC463-CEDA-344E-B80C-BD1FAF30A60F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chemeClr val="tx1">
              <a:lumMod val="50000"/>
              <a:alpha val="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sp>
        <p:nvSpPr>
          <p:cNvPr id="32" name="Title 147">
            <a:extLst>
              <a:ext uri="{FF2B5EF4-FFF2-40B4-BE49-F238E27FC236}">
                <a16:creationId xmlns:a16="http://schemas.microsoft.com/office/drawing/2014/main" id="{A80D828A-BB42-D042-B6F6-53BCC94DB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63150" y="640079"/>
            <a:ext cx="5761750" cy="383813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DF3FD4-54DC-1146-8F21-33366D5CB6A7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99F65B-6F30-9E46-97E0-7E15DE82110A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91">
            <a:extLst>
              <a:ext uri="{FF2B5EF4-FFF2-40B4-BE49-F238E27FC236}">
                <a16:creationId xmlns:a16="http://schemas.microsoft.com/office/drawing/2014/main" id="{FEA87D08-050C-C848-8EFB-9259BD4523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3ADB7E-9271-DD44-B4AA-D47F7A5902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7" name="Graphic 233">
            <a:extLst>
              <a:ext uri="{FF2B5EF4-FFF2-40B4-BE49-F238E27FC236}">
                <a16:creationId xmlns:a16="http://schemas.microsoft.com/office/drawing/2014/main" id="{0AABAC67-BFE9-DE43-8BE7-00DAA1C3E804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177E348-26CD-7347-879E-4D1C21DF419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B339B-D5DE-1145-B802-AB56035FA16B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hart Placeholder 3">
            <a:extLst>
              <a:ext uri="{FF2B5EF4-FFF2-40B4-BE49-F238E27FC236}">
                <a16:creationId xmlns:a16="http://schemas.microsoft.com/office/drawing/2014/main" id="{25DFE517-1EF0-E64C-AE04-6BBA8B07052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59627" y="640080"/>
            <a:ext cx="5765274" cy="384048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AC2B57-821E-FA45-A7BE-AA2B078CE3BB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96A1A1-163C-C845-A6D3-4ECC9D4A9814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D6CBD-EFA7-6045-95C2-AF08DBBB3426}"/>
              </a:ext>
            </a:extLst>
          </p:cNvPr>
          <p:cNvSpPr/>
          <p:nvPr userDrawn="1"/>
        </p:nvSpPr>
        <p:spPr>
          <a:xfrm>
            <a:off x="419100" y="640080"/>
            <a:ext cx="2377440" cy="1325130"/>
          </a:xfrm>
          <a:prstGeom prst="rect">
            <a:avLst/>
          </a:prstGeom>
          <a:solidFill>
            <a:schemeClr val="tx1">
              <a:lumMod val="50000"/>
              <a:alpha val="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"/>
          </a:p>
        </p:txBody>
      </p:sp>
      <p:sp>
        <p:nvSpPr>
          <p:cNvPr id="18" name="Title 147">
            <a:extLst>
              <a:ext uri="{FF2B5EF4-FFF2-40B4-BE49-F238E27FC236}">
                <a16:creationId xmlns:a16="http://schemas.microsoft.com/office/drawing/2014/main" id="{09C4BE05-FB73-0349-B221-83EC61A94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731520"/>
            <a:ext cx="2194560" cy="1143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l">
              <a:defRPr sz="2000" b="0" i="0" cap="all" spc="4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HERE IN ALL CAPS</a:t>
            </a:r>
          </a:p>
        </p:txBody>
      </p:sp>
      <p:sp>
        <p:nvSpPr>
          <p:cNvPr id="19" name="Text Placeholder 191">
            <a:extLst>
              <a:ext uri="{FF2B5EF4-FFF2-40B4-BE49-F238E27FC236}">
                <a16:creationId xmlns:a16="http://schemas.microsoft.com/office/drawing/2014/main" id="{AAE834A9-2BC5-3141-A157-2769F04FEC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03119"/>
            <a:ext cx="2377440" cy="2377440"/>
          </a:xfrm>
          <a:prstGeom prst="rect">
            <a:avLst/>
          </a:prstGeom>
        </p:spPr>
        <p:txBody>
          <a:bodyPr rIns="0"/>
          <a:lstStyle>
            <a:lvl1pPr marL="114300" indent="-114300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365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4651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6937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>
                <a:tab pos="1887538" algn="l"/>
              </a:tabLst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922338" indent="-119063"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82DB01-A446-E14B-9F6D-139F47C67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22" name="Graphic 233">
            <a:extLst>
              <a:ext uri="{FF2B5EF4-FFF2-40B4-BE49-F238E27FC236}">
                <a16:creationId xmlns:a16="http://schemas.microsoft.com/office/drawing/2014/main" id="{632DCD6C-71AA-A145-951A-0F31DE82B085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CE3CAB-2CFC-C448-8058-A07F0D4FDEAC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D2B8C8-7368-3F4B-9404-E3B9DE8E30F5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8C624C-C6A4-0E46-BBEA-7A74B9F8251E}"/>
              </a:ext>
            </a:extLst>
          </p:cNvPr>
          <p:cNvSpPr/>
          <p:nvPr userDrawn="1"/>
        </p:nvSpPr>
        <p:spPr>
          <a:xfrm>
            <a:off x="419100" y="853678"/>
            <a:ext cx="2402205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760"/>
          </a:p>
        </p:txBody>
      </p:sp>
      <p:sp>
        <p:nvSpPr>
          <p:cNvPr id="32" name="Title 147">
            <a:extLst>
              <a:ext uri="{FF2B5EF4-FFF2-40B4-BE49-F238E27FC236}">
                <a16:creationId xmlns:a16="http://schemas.microsoft.com/office/drawing/2014/main" id="{A80D828A-BB42-D042-B6F6-53BCC94DB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08" y="1975701"/>
            <a:ext cx="2196519" cy="698716"/>
          </a:xfrm>
          <a:prstGeom prst="rect">
            <a:avLst/>
          </a:prstGeom>
          <a:noFill/>
        </p:spPr>
        <p:txBody>
          <a:bodyPr wrap="square" lIns="91440" rIns="91440" anchor="b" anchorCtr="0">
            <a:normAutofit/>
          </a:bodyPr>
          <a:lstStyle>
            <a:lvl1pPr marL="0" marR="0" indent="0" algn="l" defTabSz="3428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cap="all" spc="38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CALLOUT SENTENCE </a:t>
            </a:r>
            <a:br>
              <a:rPr lang="en-US" dirty="0"/>
            </a:br>
            <a:r>
              <a:rPr lang="en-US" dirty="0"/>
              <a:t>(USE ALL CAPS)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60927" y="853678"/>
            <a:ext cx="5763973" cy="36576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bg1">
                    <a:lumMod val="50000"/>
                  </a:schemeClr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961F2-15F0-C845-824B-1DAC16D0A93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5508" y="922283"/>
            <a:ext cx="2196520" cy="1000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 b="0" i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Insert logo here by clicking on the image icon below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B1D1A1A-0DA4-3842-A6A7-B5E06EBA15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397" y="2723685"/>
            <a:ext cx="2203847" cy="1736803"/>
          </a:xfrm>
          <a:prstGeom prst="rect">
            <a:avLst/>
          </a:prstGeom>
        </p:spPr>
        <p:txBody>
          <a:bodyPr>
            <a:normAutofit/>
          </a:bodyPr>
          <a:lstStyle>
            <a:lvl1pPr marL="117475" indent="-117475">
              <a:lnSpc>
                <a:spcPct val="100000"/>
              </a:lnSpc>
              <a:buClr>
                <a:schemeClr val="bg1">
                  <a:lumMod val="75000"/>
                </a:schemeClr>
              </a:buClr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01638" indent="-147638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Symbol" pitchFamily="2" charset="2"/>
              <a:buChar char="⎯"/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28650" indent="-122238">
              <a:lnSpc>
                <a:spcPct val="100000"/>
              </a:lnSpc>
              <a:buClr>
                <a:schemeClr val="bg1">
                  <a:lumMod val="75000"/>
                </a:schemeClr>
              </a:buClr>
              <a:tabLst/>
              <a:defRPr sz="11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chemeClr val="accent6"/>
              </a:buClr>
              <a:defRPr sz="1200" b="0" i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chemeClr val="accent6"/>
              </a:buClr>
              <a:defRPr sz="1200" b="0" i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6CBAB1-78AC-C74F-914D-90F70EED76C1}"/>
              </a:ext>
            </a:extLst>
          </p:cNvPr>
          <p:cNvCxnSpPr>
            <a:cxnSpLocks/>
          </p:cNvCxnSpPr>
          <p:nvPr userDrawn="1"/>
        </p:nvCxnSpPr>
        <p:spPr>
          <a:xfrm>
            <a:off x="2964180" y="412170"/>
            <a:ext cx="57607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D3E2A-39D9-D641-897E-A7A5A7BC86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4" name="Graphic 233">
            <a:extLst>
              <a:ext uri="{FF2B5EF4-FFF2-40B4-BE49-F238E27FC236}">
                <a16:creationId xmlns:a16="http://schemas.microsoft.com/office/drawing/2014/main" id="{CCFB83FF-134A-4248-9271-CB348AF82622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09A4-0EDF-0E41-ABFB-7C5AB8B41B85}"/>
              </a:ext>
            </a:extLst>
          </p:cNvPr>
          <p:cNvCxnSpPr>
            <a:cxnSpLocks/>
          </p:cNvCxnSpPr>
          <p:nvPr userDrawn="1"/>
        </p:nvCxnSpPr>
        <p:spPr>
          <a:xfrm>
            <a:off x="419100" y="412170"/>
            <a:ext cx="23774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65CA9BD-0EE1-F24E-9083-A2C3F5D6B1A8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5C1AF9-840A-024E-A9A8-83D91A1023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&amp;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8EC0AA-DC9B-AE4A-8CDA-AB3ACE8DF2C9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B7B5B-52FE-334D-9A34-E1196FC9FB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6" name="Graphic 233">
            <a:extLst>
              <a:ext uri="{FF2B5EF4-FFF2-40B4-BE49-F238E27FC236}">
                <a16:creationId xmlns:a16="http://schemas.microsoft.com/office/drawing/2014/main" id="{187609AF-F746-7843-A548-5502C2EAFAE4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F45A31-56E8-4443-9298-862F97D727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</p:spPr>
        <p:txBody>
          <a:bodyPr wrap="square" lIns="0" tIns="182880" rIns="0" bIns="182880" anchor="b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 i="0" cap="all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“THIS IS AN EXAMPLE OF A BIG STATEMENT OR A QUOTE</a:t>
            </a:r>
            <a:br>
              <a:rPr lang="en-US" dirty="0"/>
            </a:br>
            <a:r>
              <a:rPr lang="en-US" dirty="0"/>
              <a:t>(TEXT IN ALL CAPS)”</a:t>
            </a:r>
          </a:p>
        </p:txBody>
      </p:sp>
      <p:sp>
        <p:nvSpPr>
          <p:cNvPr id="10" name="Text Placeholder 150">
            <a:extLst>
              <a:ext uri="{FF2B5EF4-FFF2-40B4-BE49-F238E27FC236}">
                <a16:creationId xmlns:a16="http://schemas.microsoft.com/office/drawing/2014/main" id="{78F1D939-6D8D-F240-B06E-BBF2E483E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</p:spPr>
        <p:txBody>
          <a:bodyPr lIns="0" tIns="22860"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25EB74-F3A0-5644-87B1-36BE4358AA0F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5BD735-74E5-E247-8112-8AB6E1ECA9C8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Blank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1FF58E-DFAF-444A-959A-81A7A6C26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E61AB99F-F900-2A46-B649-47E30DD558AB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2BA179C-519F-0A4D-8C58-B24289B54CF0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0D6AD8-953A-F745-AC99-B15712BFCF8D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&amp; Quotes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4ECBF1-3B1C-614F-AD3F-509E00CFC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135" cy="5143500"/>
          </a:xfrm>
          <a:prstGeom prst="rect">
            <a:avLst/>
          </a:prstGeom>
        </p:spPr>
      </p:pic>
      <p:sp>
        <p:nvSpPr>
          <p:cNvPr id="7" name="Text Placeholder 150">
            <a:extLst>
              <a:ext uri="{FF2B5EF4-FFF2-40B4-BE49-F238E27FC236}">
                <a16:creationId xmlns:a16="http://schemas.microsoft.com/office/drawing/2014/main" id="{3FE99D67-6FDD-4342-A6F8-A52A274582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3246120"/>
            <a:ext cx="7589520" cy="365760"/>
          </a:xfrm>
          <a:prstGeom prst="rect">
            <a:avLst/>
          </a:prstGeom>
          <a:noFill/>
        </p:spPr>
        <p:txBody>
          <a:bodyPr lIns="0" tIns="22860"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A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F95FFF-9609-D940-B657-2C62B75B86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0C035A-8F6F-D44F-BAD1-75985E8747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051999"/>
            <a:ext cx="7589520" cy="2194560"/>
          </a:xfrm>
          <a:prstGeom prst="rect">
            <a:avLst/>
          </a:prstGeom>
          <a:noFill/>
        </p:spPr>
        <p:txBody>
          <a:bodyPr wrap="square" lIns="0" tIns="182880" rIns="0" bIns="182880" anchor="b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 i="0" cap="all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“THIS IS AN EXAMPLE OF A BIG STATEMENT OR A QUOTE over AN IMAGE (TEXT IN LATO IN ALL CAPS)”</a:t>
            </a:r>
          </a:p>
        </p:txBody>
      </p:sp>
    </p:spTree>
    <p:extLst>
      <p:ext uri="{BB962C8B-B14F-4D97-AF65-F5344CB8AC3E}">
        <p14:creationId xmlns:p14="http://schemas.microsoft.com/office/powerpoint/2010/main" val="20035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4BD6EFB8-DB90-F344-8254-A2E8D01F45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7196" y="1703540"/>
            <a:ext cx="3051810" cy="1724368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AEAD42D5-123E-9947-94CC-613A6FF48B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7196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AE343A2F-4DC6-094A-8087-75BDF5760F8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6095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C215981-EB63-454D-8085-9756EF8A7D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7196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CF744B24-BB98-9340-8CD1-B575C4F2D8B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46095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0737ADB3-DDF6-FB4F-AC07-B463902DD3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703540"/>
            <a:ext cx="3051810" cy="1730631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BEA16D7-ABCE-7F4D-B4E8-663E6F0FF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B82029-0B58-9046-9EDD-1AFA8CBA0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51810" cy="17145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60000"/>
                  <a:lumOff val="40000"/>
                </a:schemeClr>
              </a:buClr>
              <a:defRPr b="0" i="0">
                <a:solidFill>
                  <a:schemeClr val="accent6"/>
                </a:solidFill>
                <a:latin typeface="Roboto Regular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Graphic 233">
            <a:extLst>
              <a:ext uri="{FF2B5EF4-FFF2-40B4-BE49-F238E27FC236}">
                <a16:creationId xmlns:a16="http://schemas.microsoft.com/office/drawing/2014/main" id="{ED819C9C-2075-2A4A-8D1E-B46C76047B2B}"/>
              </a:ext>
            </a:extLst>
          </p:cNvPr>
          <p:cNvSpPr>
            <a:spLocks noChangeAspect="1"/>
          </p:cNvSpPr>
          <p:nvPr userDrawn="1"/>
        </p:nvSpPr>
        <p:spPr>
          <a:xfrm>
            <a:off x="3821345" y="2480310"/>
            <a:ext cx="1501310" cy="18288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D9ED3E-9DB3-BB4A-AFD7-F8C446A8A0C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6434377-75CF-394E-A748-08589B397C3B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BE1D0E-2A46-2F43-9C17-45EDFC29A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4" name="Graphic 233">
            <a:extLst>
              <a:ext uri="{FF2B5EF4-FFF2-40B4-BE49-F238E27FC236}">
                <a16:creationId xmlns:a16="http://schemas.microsoft.com/office/drawing/2014/main" id="{08380DE6-A01E-C248-B163-96C49F16B428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33606C-DA4C-F945-B8F1-C6AD37D03537}"/>
              </a:ext>
            </a:extLst>
          </p:cNvPr>
          <p:cNvPicPr>
            <a:picLocks/>
          </p:cNvPicPr>
          <p:nvPr userDrawn="1"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C4DA6B-C8C6-5D4B-AF80-8DE43ECD380A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C2A8BC8-C639-F643-A906-71A8691A8CBB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MIN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DD913D-30A4-134E-9697-B960A3C0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EB3E8-051C-224E-B834-BFE650ACD6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"/>
            <a:ext cx="913272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A6A3E8-6523-6A40-AF94-471F3F945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0D315-34BB-E141-8D2A-5A58C40752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272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Lines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233">
            <a:extLst>
              <a:ext uri="{FF2B5EF4-FFF2-40B4-BE49-F238E27FC236}">
                <a16:creationId xmlns:a16="http://schemas.microsoft.com/office/drawing/2014/main" id="{090B59FA-4428-9F49-A0BB-226DA7D5045A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chemeClr val="bg1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6DBEAC-E1F9-BD48-850B-5B7D68C6F415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6338DE-C750-3B43-8BBD-BAE605C4813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9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9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C2D5B-9964-C440-BE23-4E24A5A9C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2725" cy="514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67883-31D2-8849-88E0-B2130AE3A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8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DARK)">
    <p:bg>
      <p:bgPr>
        <a:solidFill>
          <a:srgbClr val="2D3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0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7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Data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5">
            <a:extLst>
              <a:ext uri="{FF2B5EF4-FFF2-40B4-BE49-F238E27FC236}">
                <a16:creationId xmlns:a16="http://schemas.microsoft.com/office/drawing/2014/main" id="{DA1E97D2-2D7C-F145-955E-17F0A3548B61}"/>
              </a:ext>
            </a:extLst>
          </p:cNvPr>
          <p:cNvSpPr/>
          <p:nvPr userDrawn="1"/>
        </p:nvSpPr>
        <p:spPr>
          <a:xfrm>
            <a:off x="0" y="6342"/>
            <a:ext cx="9144000" cy="5137158"/>
          </a:xfrm>
          <a:custGeom>
            <a:avLst/>
            <a:gdLst>
              <a:gd name="connsiteX0" fmla="*/ 0 w 9136480"/>
              <a:gd name="connsiteY0" fmla="*/ 5141598 h 5137157"/>
              <a:gd name="connsiteX1" fmla="*/ 5143712 w 9136480"/>
              <a:gd name="connsiteY1" fmla="*/ 0 h 5137157"/>
              <a:gd name="connsiteX2" fmla="*/ 9136480 w 9136480"/>
              <a:gd name="connsiteY2" fmla="*/ 0 h 5137157"/>
              <a:gd name="connsiteX3" fmla="*/ 3992769 w 9136480"/>
              <a:gd name="connsiteY3" fmla="*/ 5141598 h 5137157"/>
              <a:gd name="connsiteX4" fmla="*/ 0 w 9136480"/>
              <a:gd name="connsiteY4" fmla="*/ 5141598 h 513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6480" h="5137157">
                <a:moveTo>
                  <a:pt x="0" y="5141598"/>
                </a:moveTo>
                <a:lnTo>
                  <a:pt x="5143712" y="0"/>
                </a:lnTo>
                <a:lnTo>
                  <a:pt x="9136480" y="0"/>
                </a:lnTo>
                <a:lnTo>
                  <a:pt x="3992769" y="5141598"/>
                </a:lnTo>
                <a:lnTo>
                  <a:pt x="0" y="5141598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ABE18-BEB5-A842-BCBE-4829F9D21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5" name="Graphic 233">
            <a:extLst>
              <a:ext uri="{FF2B5EF4-FFF2-40B4-BE49-F238E27FC236}">
                <a16:creationId xmlns:a16="http://schemas.microsoft.com/office/drawing/2014/main" id="{4F88C606-57A0-D048-9090-EBF5D1B22ED7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D36CF4-6817-9146-96DB-9BDE38C7C23C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458D3A-5142-0349-9E26-6606094594DF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47">
            <a:extLst>
              <a:ext uri="{FF2B5EF4-FFF2-40B4-BE49-F238E27FC236}">
                <a16:creationId xmlns:a16="http://schemas.microsoft.com/office/drawing/2014/main" id="{FB0FA1C5-AA37-C54A-84C9-355914BD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marL="0" marR="0" indent="0" algn="l" defTabSz="3428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</a:t>
            </a:r>
          </a:p>
        </p:txBody>
      </p:sp>
      <p:sp>
        <p:nvSpPr>
          <p:cNvPr id="31" name="Text Placeholder 150">
            <a:extLst>
              <a:ext uri="{FF2B5EF4-FFF2-40B4-BE49-F238E27FC236}">
                <a16:creationId xmlns:a16="http://schemas.microsoft.com/office/drawing/2014/main" id="{3407401A-552E-7241-BB57-C2827A76D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95C1D3-B9D6-A24A-A70B-E6E63442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6" name="Graphic 233">
            <a:extLst>
              <a:ext uri="{FF2B5EF4-FFF2-40B4-BE49-F238E27FC236}">
                <a16:creationId xmlns:a16="http://schemas.microsoft.com/office/drawing/2014/main" id="{98284397-E130-AD4B-BB5D-FF318465CF09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C77EAE-AB67-664A-865A-3D5099EA06D3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7E0876-5DC4-6C47-809B-2E7D85F8FE7F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C7CC77-78F1-0A40-B9E9-A071D4FF259B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17698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7432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430-E85C-764F-9678-C6E7C49F33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99" y="1603771"/>
            <a:ext cx="8305801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4588" indent="-112713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C8EE5F-45AC-5C4F-A789-22E8B7F06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13" name="Graphic 233">
            <a:extLst>
              <a:ext uri="{FF2B5EF4-FFF2-40B4-BE49-F238E27FC236}">
                <a16:creationId xmlns:a16="http://schemas.microsoft.com/office/drawing/2014/main" id="{B0500F5A-C78F-AC48-9640-856F9F7BDF98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74228F-26F9-C942-8170-671069902986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52FCF2-8637-1E4F-ABEF-5A9ED2896478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BF8C0E0-942E-5148-A1A2-5AC1E785AB03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57200"/>
            <a:ext cx="8305800" cy="420624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488192-6579-D543-AC0B-A23E1F4F26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19099" y="1603771"/>
            <a:ext cx="4038601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4588" indent="-112713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533BEBD-60F5-DB48-8CEF-5297E498337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83252" y="1603771"/>
            <a:ext cx="4041648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4588" indent="-112713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3B4CB3-84E8-644B-9D01-09EAF19C1EBB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64571-F399-E04A-B953-E938542B96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20" name="Graphic 233">
            <a:extLst>
              <a:ext uri="{FF2B5EF4-FFF2-40B4-BE49-F238E27FC236}">
                <a16:creationId xmlns:a16="http://schemas.microsoft.com/office/drawing/2014/main" id="{7E374814-094C-C945-9863-16C20D8CCB86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EF9B2E9-C5D4-9842-AE83-2092C96C4E00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5C7E3F0-49E6-0C4C-88EC-95818904C298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47">
            <a:extLst>
              <a:ext uri="{FF2B5EF4-FFF2-40B4-BE49-F238E27FC236}">
                <a16:creationId xmlns:a16="http://schemas.microsoft.com/office/drawing/2014/main" id="{6086F924-185D-DB46-B7DD-4602D9650D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60690"/>
            <a:ext cx="8305800" cy="419525"/>
          </a:xfrm>
          <a:prstGeom prst="rect">
            <a:avLst/>
          </a:prstGeom>
          <a:noFill/>
        </p:spPr>
        <p:txBody>
          <a:bodyPr wrap="square" lIns="0" tIns="91440" rIns="0" bIns="91440" anchor="t" anchorCtr="0">
            <a:noAutofit/>
          </a:bodyPr>
          <a:lstStyle>
            <a:lvl1pPr algn="l">
              <a:defRPr sz="2200" b="0" i="0" cap="all" spc="40" baseline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TITLE (KEEP TITLE TO ONE LINE, IN ALL CAPS)</a:t>
            </a:r>
          </a:p>
        </p:txBody>
      </p:sp>
      <p:sp>
        <p:nvSpPr>
          <p:cNvPr id="30" name="Text Placeholder 150">
            <a:extLst>
              <a:ext uri="{FF2B5EF4-FFF2-40B4-BE49-F238E27FC236}">
                <a16:creationId xmlns:a16="http://schemas.microsoft.com/office/drawing/2014/main" id="{9F42DF70-BB83-0E46-930E-326A0F35A1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914400"/>
            <a:ext cx="8305800" cy="307975"/>
          </a:xfrm>
          <a:prstGeom prst="rect">
            <a:avLst/>
          </a:prstGeom>
        </p:spPr>
        <p:txBody>
          <a:bodyPr lIns="0" tIns="22860" rIns="0">
            <a:no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16689" indent="0">
              <a:buNone/>
              <a:defRPr sz="1600">
                <a:solidFill>
                  <a:schemeClr val="accent1"/>
                </a:solidFill>
              </a:defRPr>
            </a:lvl2pPr>
            <a:lvl3pPr marL="510765" indent="0">
              <a:buNone/>
              <a:defRPr sz="1600">
                <a:solidFill>
                  <a:schemeClr val="accent1"/>
                </a:solidFill>
              </a:defRPr>
            </a:lvl3pPr>
            <a:lvl4pPr marL="773887" indent="0">
              <a:buNone/>
              <a:defRPr sz="1600">
                <a:solidFill>
                  <a:schemeClr val="accent1"/>
                </a:solidFill>
              </a:defRPr>
            </a:lvl4pPr>
            <a:lvl5pPr marL="1069154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6005C84-5118-DC49-A4AA-DDDCF41B08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9100" y="1603771"/>
            <a:ext cx="2615184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4588" indent="-112713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327A029-C94C-C74E-9A3B-D51A7DD0686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66174" y="1603771"/>
            <a:ext cx="2611652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9BF75DC-C1A6-C743-BFC8-490CE2E8269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9716" y="1603771"/>
            <a:ext cx="2615184" cy="2926080"/>
          </a:xfrm>
        </p:spPr>
        <p:txBody>
          <a:bodyPr>
            <a:noAutofit/>
          </a:bodyPr>
          <a:lstStyle>
            <a:lvl1pPr marL="173038" indent="-1730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03225" indent="-146050">
              <a:buClr>
                <a:schemeClr val="bg1"/>
              </a:buClr>
              <a:buFont typeface="Symbol" pitchFamily="2" charset="2"/>
              <a:buChar char="⎯"/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2pPr>
            <a:lvl3pPr marL="631825" indent="-122238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915988" indent="-138113">
              <a:buClr>
                <a:schemeClr val="bg1"/>
              </a:buClr>
              <a:buFont typeface="Symbol" pitchFamily="2" charset="2"/>
              <a:buChar char="⎯"/>
              <a:tabLst>
                <a:tab pos="1414463" algn="l"/>
              </a:tabLst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 marL="1143000" indent="-111125">
              <a:buClr>
                <a:schemeClr val="bg1"/>
              </a:buClr>
              <a:tabLst/>
              <a:defRPr sz="18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F86C4-0DFE-D14E-987A-5EF35D38DF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40580"/>
            <a:ext cx="6907196" cy="502920"/>
          </a:xfrm>
          <a:prstGeom prst="rect">
            <a:avLst/>
          </a:prstGeom>
        </p:spPr>
      </p:pic>
      <p:sp>
        <p:nvSpPr>
          <p:cNvPr id="9" name="Graphic 233">
            <a:extLst>
              <a:ext uri="{FF2B5EF4-FFF2-40B4-BE49-F238E27FC236}">
                <a16:creationId xmlns:a16="http://schemas.microsoft.com/office/drawing/2014/main" id="{A3D0A252-A4F7-9540-9044-B77AA2732DAC}"/>
              </a:ext>
            </a:extLst>
          </p:cNvPr>
          <p:cNvSpPr>
            <a:spLocks noChangeAspect="1"/>
          </p:cNvSpPr>
          <p:nvPr userDrawn="1"/>
        </p:nvSpPr>
        <p:spPr>
          <a:xfrm>
            <a:off x="411480" y="4852576"/>
            <a:ext cx="750655" cy="91440"/>
          </a:xfrm>
          <a:custGeom>
            <a:avLst/>
            <a:gdLst>
              <a:gd name="connsiteX0" fmla="*/ 5789292 w 9144000"/>
              <a:gd name="connsiteY0" fmla="*/ 24288 h 1113864"/>
              <a:gd name="connsiteX1" fmla="*/ 6718852 w 9144000"/>
              <a:gd name="connsiteY1" fmla="*/ 24288 h 1113864"/>
              <a:gd name="connsiteX2" fmla="*/ 6718852 w 9144000"/>
              <a:gd name="connsiteY2" fmla="*/ 244431 h 1113864"/>
              <a:gd name="connsiteX3" fmla="*/ 5942904 w 9144000"/>
              <a:gd name="connsiteY3" fmla="*/ 244431 h 1113864"/>
              <a:gd name="connsiteX4" fmla="*/ 5789292 w 9144000"/>
              <a:gd name="connsiteY4" fmla="*/ 24288 h 1113864"/>
              <a:gd name="connsiteX5" fmla="*/ 6592622 w 9144000"/>
              <a:gd name="connsiteY5" fmla="*/ 662440 h 1113864"/>
              <a:gd name="connsiteX6" fmla="*/ 6592622 w 9144000"/>
              <a:gd name="connsiteY6" fmla="*/ 444463 h 1113864"/>
              <a:gd name="connsiteX7" fmla="*/ 5997511 w 9144000"/>
              <a:gd name="connsiteY7" fmla="*/ 444463 h 1113864"/>
              <a:gd name="connsiteX8" fmla="*/ 6006174 w 9144000"/>
              <a:gd name="connsiteY8" fmla="*/ 559407 h 1113864"/>
              <a:gd name="connsiteX9" fmla="*/ 5999522 w 9144000"/>
              <a:gd name="connsiteY9" fmla="*/ 662440 h 1113864"/>
              <a:gd name="connsiteX10" fmla="*/ 5801049 w 9144000"/>
              <a:gd name="connsiteY10" fmla="*/ 1089576 h 1113864"/>
              <a:gd name="connsiteX11" fmla="*/ 6723803 w 9144000"/>
              <a:gd name="connsiteY11" fmla="*/ 1089576 h 1113864"/>
              <a:gd name="connsiteX12" fmla="*/ 6723803 w 9144000"/>
              <a:gd name="connsiteY12" fmla="*/ 869433 h 1113864"/>
              <a:gd name="connsiteX13" fmla="*/ 5946926 w 9144000"/>
              <a:gd name="connsiteY13" fmla="*/ 869433 h 1113864"/>
              <a:gd name="connsiteX14" fmla="*/ 5801049 w 9144000"/>
              <a:gd name="connsiteY14" fmla="*/ 1089576 h 1113864"/>
              <a:gd name="connsiteX15" fmla="*/ 3168146 w 9144000"/>
              <a:gd name="connsiteY15" fmla="*/ 558634 h 1113864"/>
              <a:gd name="connsiteX16" fmla="*/ 2605522 w 9144000"/>
              <a:gd name="connsiteY16" fmla="*/ 1113864 h 1113864"/>
              <a:gd name="connsiteX17" fmla="*/ 2043052 w 9144000"/>
              <a:gd name="connsiteY17" fmla="*/ 558634 h 1113864"/>
              <a:gd name="connsiteX18" fmla="*/ 2605522 w 9144000"/>
              <a:gd name="connsiteY18" fmla="*/ 0 h 1113864"/>
              <a:gd name="connsiteX19" fmla="*/ 3168146 w 9144000"/>
              <a:gd name="connsiteY19" fmla="*/ 558634 h 1113864"/>
              <a:gd name="connsiteX20" fmla="*/ 2912127 w 9144000"/>
              <a:gd name="connsiteY20" fmla="*/ 558634 h 1113864"/>
              <a:gd name="connsiteX21" fmla="*/ 2605522 w 9144000"/>
              <a:gd name="connsiteY21" fmla="*/ 223392 h 1113864"/>
              <a:gd name="connsiteX22" fmla="*/ 2299072 w 9144000"/>
              <a:gd name="connsiteY22" fmla="*/ 558634 h 1113864"/>
              <a:gd name="connsiteX23" fmla="*/ 2605522 w 9144000"/>
              <a:gd name="connsiteY23" fmla="*/ 890472 h 1113864"/>
              <a:gd name="connsiteX24" fmla="*/ 2912127 w 9144000"/>
              <a:gd name="connsiteY24" fmla="*/ 558634 h 1113864"/>
              <a:gd name="connsiteX25" fmla="*/ 5688896 w 9144000"/>
              <a:gd name="connsiteY25" fmla="*/ 556932 h 1113864"/>
              <a:gd name="connsiteX26" fmla="*/ 5104305 w 9144000"/>
              <a:gd name="connsiteY26" fmla="*/ 1089576 h 1113864"/>
              <a:gd name="connsiteX27" fmla="*/ 4677502 w 9144000"/>
              <a:gd name="connsiteY27" fmla="*/ 1089576 h 1113864"/>
              <a:gd name="connsiteX28" fmla="*/ 4677502 w 9144000"/>
              <a:gd name="connsiteY28" fmla="*/ 24288 h 1113864"/>
              <a:gd name="connsiteX29" fmla="*/ 5094095 w 9144000"/>
              <a:gd name="connsiteY29" fmla="*/ 24288 h 1113864"/>
              <a:gd name="connsiteX30" fmla="*/ 5688896 w 9144000"/>
              <a:gd name="connsiteY30" fmla="*/ 556932 h 1113864"/>
              <a:gd name="connsiteX31" fmla="*/ 5432876 w 9144000"/>
              <a:gd name="connsiteY31" fmla="*/ 556932 h 1113864"/>
              <a:gd name="connsiteX32" fmla="*/ 5086979 w 9144000"/>
              <a:gd name="connsiteY32" fmla="*/ 237315 h 1113864"/>
              <a:gd name="connsiteX33" fmla="*/ 4924240 w 9144000"/>
              <a:gd name="connsiteY33" fmla="*/ 237315 h 1113864"/>
              <a:gd name="connsiteX34" fmla="*/ 4924240 w 9144000"/>
              <a:gd name="connsiteY34" fmla="*/ 876704 h 1113864"/>
              <a:gd name="connsiteX35" fmla="*/ 5086979 w 9144000"/>
              <a:gd name="connsiteY35" fmla="*/ 876704 h 1113864"/>
              <a:gd name="connsiteX36" fmla="*/ 5432876 w 9144000"/>
              <a:gd name="connsiteY36" fmla="*/ 556932 h 1113864"/>
              <a:gd name="connsiteX37" fmla="*/ 570359 w 9144000"/>
              <a:gd name="connsiteY37" fmla="*/ 888925 h 1113864"/>
              <a:gd name="connsiteX38" fmla="*/ 256020 w 9144000"/>
              <a:gd name="connsiteY38" fmla="*/ 556777 h 1113864"/>
              <a:gd name="connsiteX39" fmla="*/ 570359 w 9144000"/>
              <a:gd name="connsiteY39" fmla="*/ 225093 h 1113864"/>
              <a:gd name="connsiteX40" fmla="*/ 793738 w 9144000"/>
              <a:gd name="connsiteY40" fmla="*/ 316214 h 1113864"/>
              <a:gd name="connsiteX41" fmla="*/ 952764 w 9144000"/>
              <a:gd name="connsiteY41" fmla="*/ 157179 h 1113864"/>
              <a:gd name="connsiteX42" fmla="*/ 567729 w 9144000"/>
              <a:gd name="connsiteY42" fmla="*/ 0 h 1113864"/>
              <a:gd name="connsiteX43" fmla="*/ 0 w 9144000"/>
              <a:gd name="connsiteY43" fmla="*/ 556932 h 1113864"/>
              <a:gd name="connsiteX44" fmla="*/ 567729 w 9144000"/>
              <a:gd name="connsiteY44" fmla="*/ 1113864 h 1113864"/>
              <a:gd name="connsiteX45" fmla="*/ 968079 w 9144000"/>
              <a:gd name="connsiteY45" fmla="*/ 938585 h 1113864"/>
              <a:gd name="connsiteX46" fmla="*/ 809826 w 9144000"/>
              <a:gd name="connsiteY46" fmla="*/ 780324 h 1113864"/>
              <a:gd name="connsiteX47" fmla="*/ 570359 w 9144000"/>
              <a:gd name="connsiteY47" fmla="*/ 888925 h 1113864"/>
              <a:gd name="connsiteX48" fmla="*/ 1453047 w 9144000"/>
              <a:gd name="connsiteY48" fmla="*/ 24288 h 1113864"/>
              <a:gd name="connsiteX49" fmla="*/ 1206309 w 9144000"/>
              <a:gd name="connsiteY49" fmla="*/ 24288 h 1113864"/>
              <a:gd name="connsiteX50" fmla="*/ 1206309 w 9144000"/>
              <a:gd name="connsiteY50" fmla="*/ 1089576 h 1113864"/>
              <a:gd name="connsiteX51" fmla="*/ 1952711 w 9144000"/>
              <a:gd name="connsiteY51" fmla="*/ 1089576 h 1113864"/>
              <a:gd name="connsiteX52" fmla="*/ 1952711 w 9144000"/>
              <a:gd name="connsiteY52" fmla="*/ 872836 h 1113864"/>
              <a:gd name="connsiteX53" fmla="*/ 1453047 w 9144000"/>
              <a:gd name="connsiteY53" fmla="*/ 872836 h 1113864"/>
              <a:gd name="connsiteX54" fmla="*/ 7656766 w 9144000"/>
              <a:gd name="connsiteY54" fmla="*/ 731128 h 1113864"/>
              <a:gd name="connsiteX55" fmla="*/ 7960741 w 9144000"/>
              <a:gd name="connsiteY55" fmla="*/ 1089576 h 1113864"/>
              <a:gd name="connsiteX56" fmla="*/ 7673473 w 9144000"/>
              <a:gd name="connsiteY56" fmla="*/ 1089576 h 1113864"/>
              <a:gd name="connsiteX57" fmla="*/ 7390382 w 9144000"/>
              <a:gd name="connsiteY57" fmla="*/ 753251 h 1113864"/>
              <a:gd name="connsiteX58" fmla="*/ 7254560 w 9144000"/>
              <a:gd name="connsiteY58" fmla="*/ 753251 h 1113864"/>
              <a:gd name="connsiteX59" fmla="*/ 7254560 w 9144000"/>
              <a:gd name="connsiteY59" fmla="*/ 1089576 h 1113864"/>
              <a:gd name="connsiteX60" fmla="*/ 7012772 w 9144000"/>
              <a:gd name="connsiteY60" fmla="*/ 1089576 h 1113864"/>
              <a:gd name="connsiteX61" fmla="*/ 7012772 w 9144000"/>
              <a:gd name="connsiteY61" fmla="*/ 24288 h 1113864"/>
              <a:gd name="connsiteX62" fmla="*/ 7503927 w 9144000"/>
              <a:gd name="connsiteY62" fmla="*/ 24288 h 1113864"/>
              <a:gd name="connsiteX63" fmla="*/ 7813626 w 9144000"/>
              <a:gd name="connsiteY63" fmla="*/ 119276 h 1113864"/>
              <a:gd name="connsiteX64" fmla="*/ 7927637 w 9144000"/>
              <a:gd name="connsiteY64" fmla="*/ 388305 h 1113864"/>
              <a:gd name="connsiteX65" fmla="*/ 7656766 w 9144000"/>
              <a:gd name="connsiteY65" fmla="*/ 731128 h 1113864"/>
              <a:gd name="connsiteX66" fmla="*/ 7681053 w 9144000"/>
              <a:gd name="connsiteY66" fmla="*/ 391709 h 1113864"/>
              <a:gd name="connsiteX67" fmla="*/ 7633717 w 9144000"/>
              <a:gd name="connsiteY67" fmla="*/ 275527 h 1113864"/>
              <a:gd name="connsiteX68" fmla="*/ 7490469 w 9144000"/>
              <a:gd name="connsiteY68" fmla="*/ 232364 h 1113864"/>
              <a:gd name="connsiteX69" fmla="*/ 7254560 w 9144000"/>
              <a:gd name="connsiteY69" fmla="*/ 232364 h 1113864"/>
              <a:gd name="connsiteX70" fmla="*/ 7254560 w 9144000"/>
              <a:gd name="connsiteY70" fmla="*/ 552291 h 1113864"/>
              <a:gd name="connsiteX71" fmla="*/ 7491088 w 9144000"/>
              <a:gd name="connsiteY71" fmla="*/ 552291 h 1113864"/>
              <a:gd name="connsiteX72" fmla="*/ 7631396 w 9144000"/>
              <a:gd name="connsiteY72" fmla="*/ 510521 h 1113864"/>
              <a:gd name="connsiteX73" fmla="*/ 7681053 w 9144000"/>
              <a:gd name="connsiteY73" fmla="*/ 391709 h 1113864"/>
              <a:gd name="connsiteX74" fmla="*/ 9144619 w 9144000"/>
              <a:gd name="connsiteY74" fmla="*/ 1089576 h 1113864"/>
              <a:gd name="connsiteX75" fmla="*/ 8894942 w 9144000"/>
              <a:gd name="connsiteY75" fmla="*/ 1089576 h 1113864"/>
              <a:gd name="connsiteX76" fmla="*/ 8808622 w 9144000"/>
              <a:gd name="connsiteY76" fmla="*/ 872063 h 1113864"/>
              <a:gd name="connsiteX77" fmla="*/ 8355212 w 9144000"/>
              <a:gd name="connsiteY77" fmla="*/ 872063 h 1113864"/>
              <a:gd name="connsiteX78" fmla="*/ 8268738 w 9144000"/>
              <a:gd name="connsiteY78" fmla="*/ 1089576 h 1113864"/>
              <a:gd name="connsiteX79" fmla="*/ 8019215 w 9144000"/>
              <a:gd name="connsiteY79" fmla="*/ 1089576 h 1113864"/>
              <a:gd name="connsiteX80" fmla="*/ 8468913 w 9144000"/>
              <a:gd name="connsiteY80" fmla="*/ 24288 h 1113864"/>
              <a:gd name="connsiteX81" fmla="*/ 8689971 w 9144000"/>
              <a:gd name="connsiteY81" fmla="*/ 24288 h 1113864"/>
              <a:gd name="connsiteX82" fmla="*/ 8730192 w 9144000"/>
              <a:gd name="connsiteY82" fmla="*/ 674507 h 1113864"/>
              <a:gd name="connsiteX83" fmla="*/ 8581840 w 9144000"/>
              <a:gd name="connsiteY83" fmla="*/ 301207 h 1113864"/>
              <a:gd name="connsiteX84" fmla="*/ 8433642 w 9144000"/>
              <a:gd name="connsiteY84" fmla="*/ 674507 h 1113864"/>
              <a:gd name="connsiteX85" fmla="*/ 4123231 w 9144000"/>
              <a:gd name="connsiteY85" fmla="*/ 619896 h 1113864"/>
              <a:gd name="connsiteX86" fmla="*/ 3890106 w 9144000"/>
              <a:gd name="connsiteY86" fmla="*/ 890472 h 1113864"/>
              <a:gd name="connsiteX87" fmla="*/ 3656827 w 9144000"/>
              <a:gd name="connsiteY87" fmla="*/ 619896 h 1113864"/>
              <a:gd name="connsiteX88" fmla="*/ 3656827 w 9144000"/>
              <a:gd name="connsiteY88" fmla="*/ 24288 h 1113864"/>
              <a:gd name="connsiteX89" fmla="*/ 3410243 w 9144000"/>
              <a:gd name="connsiteY89" fmla="*/ 24288 h 1113864"/>
              <a:gd name="connsiteX90" fmla="*/ 3410243 w 9144000"/>
              <a:gd name="connsiteY90" fmla="*/ 610459 h 1113864"/>
              <a:gd name="connsiteX91" fmla="*/ 3890106 w 9144000"/>
              <a:gd name="connsiteY91" fmla="*/ 1113864 h 1113864"/>
              <a:gd name="connsiteX92" fmla="*/ 4369969 w 9144000"/>
              <a:gd name="connsiteY92" fmla="*/ 610459 h 1113864"/>
              <a:gd name="connsiteX93" fmla="*/ 4369969 w 9144000"/>
              <a:gd name="connsiteY93" fmla="*/ 24288 h 1113864"/>
              <a:gd name="connsiteX94" fmla="*/ 4123231 w 9144000"/>
              <a:gd name="connsiteY94" fmla="*/ 24288 h 11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144000" h="1113864">
                <a:moveTo>
                  <a:pt x="5789292" y="24288"/>
                </a:moveTo>
                <a:lnTo>
                  <a:pt x="6718852" y="24288"/>
                </a:lnTo>
                <a:lnTo>
                  <a:pt x="6718852" y="244431"/>
                </a:lnTo>
                <a:lnTo>
                  <a:pt x="5942904" y="244431"/>
                </a:lnTo>
                <a:cubicBezTo>
                  <a:pt x="5906241" y="160891"/>
                  <a:pt x="5853800" y="87253"/>
                  <a:pt x="5789292" y="24288"/>
                </a:cubicBezTo>
                <a:close/>
                <a:moveTo>
                  <a:pt x="6592622" y="662440"/>
                </a:moveTo>
                <a:lnTo>
                  <a:pt x="6592622" y="444463"/>
                </a:lnTo>
                <a:lnTo>
                  <a:pt x="5997511" y="444463"/>
                </a:lnTo>
                <a:cubicBezTo>
                  <a:pt x="6002616" y="481746"/>
                  <a:pt x="6006174" y="519803"/>
                  <a:pt x="6006174" y="559407"/>
                </a:cubicBezTo>
                <a:cubicBezTo>
                  <a:pt x="6006027" y="593854"/>
                  <a:pt x="6003806" y="628260"/>
                  <a:pt x="5999522" y="662440"/>
                </a:cubicBezTo>
                <a:close/>
                <a:moveTo>
                  <a:pt x="5801049" y="1089576"/>
                </a:moveTo>
                <a:lnTo>
                  <a:pt x="6723803" y="1089576"/>
                </a:lnTo>
                <a:lnTo>
                  <a:pt x="6723803" y="869433"/>
                </a:lnTo>
                <a:lnTo>
                  <a:pt x="5946926" y="869433"/>
                </a:lnTo>
                <a:cubicBezTo>
                  <a:pt x="5912876" y="951495"/>
                  <a:pt x="5863350" y="1026236"/>
                  <a:pt x="5801049" y="1089576"/>
                </a:cubicBezTo>
                <a:close/>
                <a:moveTo>
                  <a:pt x="3168146" y="558634"/>
                </a:moveTo>
                <a:cubicBezTo>
                  <a:pt x="3168146" y="869897"/>
                  <a:pt x="2932237" y="1113864"/>
                  <a:pt x="2605522" y="1113864"/>
                </a:cubicBezTo>
                <a:cubicBezTo>
                  <a:pt x="2278807" y="1113864"/>
                  <a:pt x="2043052" y="869897"/>
                  <a:pt x="2043052" y="558634"/>
                </a:cubicBezTo>
                <a:cubicBezTo>
                  <a:pt x="2043052" y="247371"/>
                  <a:pt x="2278807" y="0"/>
                  <a:pt x="2605522" y="0"/>
                </a:cubicBezTo>
                <a:cubicBezTo>
                  <a:pt x="2932237" y="0"/>
                  <a:pt x="3168146" y="245360"/>
                  <a:pt x="3168146" y="558634"/>
                </a:cubicBezTo>
                <a:close/>
                <a:moveTo>
                  <a:pt x="2912127" y="558634"/>
                </a:moveTo>
                <a:cubicBezTo>
                  <a:pt x="2912127" y="364326"/>
                  <a:pt x="2784813" y="223392"/>
                  <a:pt x="2605522" y="223392"/>
                </a:cubicBezTo>
                <a:cubicBezTo>
                  <a:pt x="2426231" y="223392"/>
                  <a:pt x="2299072" y="364326"/>
                  <a:pt x="2299072" y="558634"/>
                </a:cubicBezTo>
                <a:cubicBezTo>
                  <a:pt x="2299072" y="752941"/>
                  <a:pt x="2426231" y="890472"/>
                  <a:pt x="2605522" y="890472"/>
                </a:cubicBezTo>
                <a:cubicBezTo>
                  <a:pt x="2784813" y="890472"/>
                  <a:pt x="2912127" y="750930"/>
                  <a:pt x="2912127" y="558634"/>
                </a:cubicBezTo>
                <a:close/>
                <a:moveTo>
                  <a:pt x="5688896" y="556932"/>
                </a:moveTo>
                <a:cubicBezTo>
                  <a:pt x="5688896" y="875466"/>
                  <a:pt x="5453915" y="1089576"/>
                  <a:pt x="5104305" y="1089576"/>
                </a:cubicBezTo>
                <a:lnTo>
                  <a:pt x="4677502" y="1089576"/>
                </a:lnTo>
                <a:lnTo>
                  <a:pt x="4677502" y="24288"/>
                </a:lnTo>
                <a:lnTo>
                  <a:pt x="5094095" y="24288"/>
                </a:lnTo>
                <a:cubicBezTo>
                  <a:pt x="5443550" y="24288"/>
                  <a:pt x="5688896" y="238398"/>
                  <a:pt x="5688896" y="556932"/>
                </a:cubicBezTo>
                <a:close/>
                <a:moveTo>
                  <a:pt x="5432876" y="556932"/>
                </a:moveTo>
                <a:cubicBezTo>
                  <a:pt x="5432876" y="364636"/>
                  <a:pt x="5293806" y="237315"/>
                  <a:pt x="5086979" y="237315"/>
                </a:cubicBezTo>
                <a:lnTo>
                  <a:pt x="4924240" y="237315"/>
                </a:lnTo>
                <a:lnTo>
                  <a:pt x="4924240" y="876704"/>
                </a:lnTo>
                <a:lnTo>
                  <a:pt x="5086979" y="876704"/>
                </a:lnTo>
                <a:cubicBezTo>
                  <a:pt x="5293806" y="876704"/>
                  <a:pt x="5432876" y="749228"/>
                  <a:pt x="5432876" y="556932"/>
                </a:cubicBezTo>
                <a:close/>
                <a:moveTo>
                  <a:pt x="570359" y="888925"/>
                </a:moveTo>
                <a:cubicBezTo>
                  <a:pt x="388129" y="888925"/>
                  <a:pt x="256020" y="745051"/>
                  <a:pt x="256020" y="556777"/>
                </a:cubicBezTo>
                <a:cubicBezTo>
                  <a:pt x="256020" y="368503"/>
                  <a:pt x="388129" y="225093"/>
                  <a:pt x="570359" y="225093"/>
                </a:cubicBezTo>
                <a:cubicBezTo>
                  <a:pt x="657916" y="225093"/>
                  <a:pt x="730468" y="256343"/>
                  <a:pt x="793738" y="316214"/>
                </a:cubicBezTo>
                <a:lnTo>
                  <a:pt x="952764" y="157179"/>
                </a:lnTo>
                <a:cubicBezTo>
                  <a:pt x="856544" y="58168"/>
                  <a:pt x="722579" y="0"/>
                  <a:pt x="567729" y="0"/>
                </a:cubicBezTo>
                <a:cubicBezTo>
                  <a:pt x="247047" y="0"/>
                  <a:pt x="0" y="244586"/>
                  <a:pt x="0" y="556932"/>
                </a:cubicBezTo>
                <a:cubicBezTo>
                  <a:pt x="0" y="869278"/>
                  <a:pt x="247047" y="1113864"/>
                  <a:pt x="567729" y="1113864"/>
                </a:cubicBezTo>
                <a:cubicBezTo>
                  <a:pt x="729540" y="1113864"/>
                  <a:pt x="871395" y="1048425"/>
                  <a:pt x="968079" y="938585"/>
                </a:cubicBezTo>
                <a:lnTo>
                  <a:pt x="809826" y="780324"/>
                </a:lnTo>
                <a:cubicBezTo>
                  <a:pt x="746092" y="850868"/>
                  <a:pt x="669828" y="888925"/>
                  <a:pt x="570359" y="888925"/>
                </a:cubicBezTo>
                <a:close/>
                <a:moveTo>
                  <a:pt x="1453047" y="24288"/>
                </a:moveTo>
                <a:lnTo>
                  <a:pt x="1206309" y="24288"/>
                </a:lnTo>
                <a:lnTo>
                  <a:pt x="1206309" y="1089576"/>
                </a:lnTo>
                <a:lnTo>
                  <a:pt x="1952711" y="1089576"/>
                </a:lnTo>
                <a:lnTo>
                  <a:pt x="1952711" y="872836"/>
                </a:lnTo>
                <a:lnTo>
                  <a:pt x="1453047" y="872836"/>
                </a:lnTo>
                <a:close/>
                <a:moveTo>
                  <a:pt x="7656766" y="731128"/>
                </a:moveTo>
                <a:lnTo>
                  <a:pt x="7960741" y="1089576"/>
                </a:lnTo>
                <a:lnTo>
                  <a:pt x="7673473" y="1089576"/>
                </a:lnTo>
                <a:lnTo>
                  <a:pt x="7390382" y="753251"/>
                </a:lnTo>
                <a:lnTo>
                  <a:pt x="7254560" y="753251"/>
                </a:lnTo>
                <a:lnTo>
                  <a:pt x="7254560" y="1089576"/>
                </a:lnTo>
                <a:lnTo>
                  <a:pt x="7012772" y="1089576"/>
                </a:lnTo>
                <a:lnTo>
                  <a:pt x="7012772" y="24288"/>
                </a:lnTo>
                <a:lnTo>
                  <a:pt x="7503927" y="24288"/>
                </a:lnTo>
                <a:cubicBezTo>
                  <a:pt x="7640987" y="24288"/>
                  <a:pt x="7741539" y="57704"/>
                  <a:pt x="7813626" y="119276"/>
                </a:cubicBezTo>
                <a:cubicBezTo>
                  <a:pt x="7885714" y="180848"/>
                  <a:pt x="7927637" y="275681"/>
                  <a:pt x="7927637" y="388305"/>
                </a:cubicBezTo>
                <a:cubicBezTo>
                  <a:pt x="7927637" y="529550"/>
                  <a:pt x="7867615" y="676054"/>
                  <a:pt x="7656766" y="731128"/>
                </a:cubicBezTo>
                <a:close/>
                <a:moveTo>
                  <a:pt x="7681053" y="391709"/>
                </a:moveTo>
                <a:cubicBezTo>
                  <a:pt x="7681053" y="344679"/>
                  <a:pt x="7662180" y="300743"/>
                  <a:pt x="7633717" y="275527"/>
                </a:cubicBezTo>
                <a:cubicBezTo>
                  <a:pt x="7601385" y="247216"/>
                  <a:pt x="7554977" y="232364"/>
                  <a:pt x="7490469" y="232364"/>
                </a:cubicBezTo>
                <a:lnTo>
                  <a:pt x="7254560" y="232364"/>
                </a:lnTo>
                <a:lnTo>
                  <a:pt x="7254560" y="552291"/>
                </a:lnTo>
                <a:lnTo>
                  <a:pt x="7491088" y="552291"/>
                </a:lnTo>
                <a:cubicBezTo>
                  <a:pt x="7554513" y="552291"/>
                  <a:pt x="7599529" y="537904"/>
                  <a:pt x="7631396" y="510521"/>
                </a:cubicBezTo>
                <a:cubicBezTo>
                  <a:pt x="7663263" y="483139"/>
                  <a:pt x="7681053" y="440131"/>
                  <a:pt x="7681053" y="391709"/>
                </a:cubicBezTo>
                <a:close/>
                <a:moveTo>
                  <a:pt x="9144619" y="1089576"/>
                </a:moveTo>
                <a:lnTo>
                  <a:pt x="8894942" y="1089576"/>
                </a:lnTo>
                <a:lnTo>
                  <a:pt x="8808622" y="872063"/>
                </a:lnTo>
                <a:lnTo>
                  <a:pt x="8355212" y="872063"/>
                </a:lnTo>
                <a:lnTo>
                  <a:pt x="8268738" y="1089576"/>
                </a:lnTo>
                <a:lnTo>
                  <a:pt x="8019215" y="1089576"/>
                </a:lnTo>
                <a:lnTo>
                  <a:pt x="8468913" y="24288"/>
                </a:lnTo>
                <a:lnTo>
                  <a:pt x="8689971" y="24288"/>
                </a:lnTo>
                <a:close/>
                <a:moveTo>
                  <a:pt x="8730192" y="674507"/>
                </a:moveTo>
                <a:lnTo>
                  <a:pt x="8581840" y="301207"/>
                </a:lnTo>
                <a:lnTo>
                  <a:pt x="8433642" y="674507"/>
                </a:lnTo>
                <a:close/>
                <a:moveTo>
                  <a:pt x="4123231" y="619896"/>
                </a:moveTo>
                <a:cubicBezTo>
                  <a:pt x="4123231" y="788678"/>
                  <a:pt x="4026237" y="890472"/>
                  <a:pt x="3890106" y="890472"/>
                </a:cubicBezTo>
                <a:cubicBezTo>
                  <a:pt x="3753975" y="890472"/>
                  <a:pt x="3656827" y="788678"/>
                  <a:pt x="3656827" y="619896"/>
                </a:cubicBezTo>
                <a:lnTo>
                  <a:pt x="3656827" y="24288"/>
                </a:lnTo>
                <a:lnTo>
                  <a:pt x="3410243" y="24288"/>
                </a:lnTo>
                <a:lnTo>
                  <a:pt x="3410243" y="610459"/>
                </a:lnTo>
                <a:cubicBezTo>
                  <a:pt x="3410243" y="918938"/>
                  <a:pt x="3603921" y="1113864"/>
                  <a:pt x="3890106" y="1113864"/>
                </a:cubicBezTo>
                <a:cubicBezTo>
                  <a:pt x="4176291" y="1113864"/>
                  <a:pt x="4369969" y="918938"/>
                  <a:pt x="4369969" y="610459"/>
                </a:cubicBezTo>
                <a:lnTo>
                  <a:pt x="4369969" y="24288"/>
                </a:lnTo>
                <a:lnTo>
                  <a:pt x="4123231" y="24288"/>
                </a:lnTo>
                <a:close/>
              </a:path>
            </a:pathLst>
          </a:custGeom>
          <a:solidFill>
            <a:srgbClr val="F96702"/>
          </a:solidFill>
          <a:ln w="1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1D2A1-A490-8748-BDA9-961BB5EE8B04}"/>
              </a:ext>
            </a:extLst>
          </p:cNvPr>
          <p:cNvCxnSpPr>
            <a:cxnSpLocks/>
          </p:cNvCxnSpPr>
          <p:nvPr userDrawn="1"/>
        </p:nvCxnSpPr>
        <p:spPr>
          <a:xfrm>
            <a:off x="411480" y="412170"/>
            <a:ext cx="83210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BEE9F5-5082-C347-B389-1F0718470963}"/>
              </a:ext>
            </a:extLst>
          </p:cNvPr>
          <p:cNvSpPr txBox="1">
            <a:spLocks/>
          </p:cNvSpPr>
          <p:nvPr userDrawn="1"/>
        </p:nvSpPr>
        <p:spPr>
          <a:xfrm>
            <a:off x="6954050" y="4856804"/>
            <a:ext cx="1541146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892"/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2019 </a:t>
            </a:r>
            <a:r>
              <a:rPr sz="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Cloudera,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9E0469B-4D78-A841-9C48-E0B13DBB000C}"/>
              </a:ext>
            </a:extLst>
          </p:cNvPr>
          <p:cNvSpPr txBox="1">
            <a:spLocks/>
          </p:cNvSpPr>
          <p:nvPr userDrawn="1"/>
        </p:nvSpPr>
        <p:spPr>
          <a:xfrm>
            <a:off x="8476883" y="4858663"/>
            <a:ext cx="255637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6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3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BA0B-483B-9841-8353-7C7EDCB6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5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7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9" r:id="rId2"/>
    <p:sldLayoutId id="2147483788" r:id="rId3"/>
    <p:sldLayoutId id="2147483718" r:id="rId4"/>
    <p:sldLayoutId id="2147483774" r:id="rId5"/>
    <p:sldLayoutId id="2147483765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94" r:id="rId14"/>
    <p:sldLayoutId id="2147483758" r:id="rId15"/>
    <p:sldLayoutId id="2147483777" r:id="rId16"/>
    <p:sldLayoutId id="2147483728" r:id="rId17"/>
    <p:sldLayoutId id="2147483778" r:id="rId18"/>
    <p:sldLayoutId id="2147483793" r:id="rId19"/>
    <p:sldLayoutId id="2147483792" r:id="rId20"/>
    <p:sldLayoutId id="2147483790" r:id="rId21"/>
    <p:sldLayoutId id="2147483801" r:id="rId22"/>
    <p:sldLayoutId id="2147483785" r:id="rId23"/>
    <p:sldLayoutId id="2147483786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42892" rtl="0" eaLnBrk="1" latinLnBrk="0" hangingPunct="1">
        <a:lnSpc>
          <a:spcPct val="80000"/>
        </a:lnSpc>
        <a:spcBef>
          <a:spcPct val="0"/>
        </a:spcBef>
        <a:buNone/>
        <a:defRPr sz="2700" b="0" i="0" kern="1200" spc="-75" baseline="0">
          <a:solidFill>
            <a:schemeClr val="tx2"/>
          </a:solidFill>
          <a:latin typeface="Roboto Light" charset="0"/>
          <a:ea typeface="+mj-ea"/>
          <a:cs typeface="Calibri Light"/>
        </a:defRPr>
      </a:lvl1pPr>
    </p:titleStyle>
    <p:bodyStyle>
      <a:lvl1pPr marL="174625" indent="-174625" algn="l" defTabSz="342892" rtl="0" eaLnBrk="1" latinLnBrk="0" hangingPunct="1">
        <a:spcBef>
          <a:spcPts val="450"/>
        </a:spcBef>
        <a:buClr>
          <a:schemeClr val="bg1"/>
        </a:buClr>
        <a:buSzPct val="80000"/>
        <a:buFont typeface="Arial" panose="020B0604020202020204" pitchFamily="34" charset="0"/>
        <a:buChar char="•"/>
        <a:tabLst/>
        <a:defRPr sz="1800" b="0" i="0" kern="1200">
          <a:solidFill>
            <a:schemeClr val="bg1">
              <a:lumMod val="85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1pPr>
      <a:lvl2pPr marL="401638" indent="-144463" algn="l" defTabSz="342892" rtl="0" eaLnBrk="1" latinLnBrk="0" hangingPunct="1">
        <a:spcBef>
          <a:spcPts val="375"/>
        </a:spcBef>
        <a:buClr>
          <a:schemeClr val="bg1"/>
        </a:buClr>
        <a:buSzPct val="80000"/>
        <a:buFont typeface="Arial" panose="020B0604020202020204" pitchFamily="34" charset="0"/>
        <a:buChar char="•"/>
        <a:tabLst/>
        <a:defRPr sz="1800" b="0" i="0" kern="1200">
          <a:solidFill>
            <a:schemeClr val="bg1">
              <a:lumMod val="85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2pPr>
      <a:lvl3pPr marL="628650" indent="-119063" algn="l" defTabSz="342892" rtl="0" eaLnBrk="1" latinLnBrk="0" hangingPunct="1">
        <a:spcBef>
          <a:spcPts val="300"/>
        </a:spcBef>
        <a:buClr>
          <a:schemeClr val="bg1"/>
        </a:buClr>
        <a:buSzPct val="80000"/>
        <a:buFont typeface="Arial" panose="020B0604020202020204" pitchFamily="34" charset="0"/>
        <a:buChar char="•"/>
        <a:tabLst/>
        <a:defRPr sz="1800" b="0" i="0" kern="1200">
          <a:solidFill>
            <a:schemeClr val="bg1">
              <a:lumMod val="85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3pPr>
      <a:lvl4pPr marL="917575" indent="-139700" algn="l" defTabSz="342892" rtl="0" eaLnBrk="1" latinLnBrk="0" hangingPunct="1">
        <a:spcBef>
          <a:spcPts val="300"/>
        </a:spcBef>
        <a:buClr>
          <a:schemeClr val="bg1"/>
        </a:buClr>
        <a:buSzPct val="80000"/>
        <a:buFont typeface="Arial" panose="020B0604020202020204" pitchFamily="34" charset="0"/>
        <a:buChar char="•"/>
        <a:tabLst>
          <a:tab pos="1414463" algn="l"/>
        </a:tabLst>
        <a:defRPr sz="1800" b="0" i="0" kern="1200">
          <a:solidFill>
            <a:schemeClr val="bg1">
              <a:lumMod val="85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4pPr>
      <a:lvl5pPr marL="1144588" indent="-112713" algn="l" defTabSz="342892" rtl="0" eaLnBrk="1" latinLnBrk="0" hangingPunct="1">
        <a:spcBef>
          <a:spcPts val="300"/>
        </a:spcBef>
        <a:buClr>
          <a:schemeClr val="bg1"/>
        </a:buClr>
        <a:buSzPct val="80000"/>
        <a:buFont typeface="Arial" panose="020B0604020202020204" pitchFamily="34" charset="0"/>
        <a:buChar char="•"/>
        <a:tabLst/>
        <a:defRPr sz="1800" b="0" i="0" kern="1200">
          <a:solidFill>
            <a:schemeClr val="bg1">
              <a:lumMod val="85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64" userDrawn="1">
          <p15:clr>
            <a:srgbClr val="9FCC3B"/>
          </p15:clr>
        </p15:guide>
        <p15:guide id="3" pos="5496" userDrawn="1">
          <p15:clr>
            <a:srgbClr val="9FCC3B"/>
          </p15:clr>
        </p15:guide>
        <p15:guide id="6" orient="horz" pos="2916" userDrawn="1">
          <p15:clr>
            <a:srgbClr val="9FCC3B"/>
          </p15:clr>
        </p15:guide>
        <p15:guide id="7" pos="2880" userDrawn="1">
          <p15:clr>
            <a:srgbClr val="F26B43"/>
          </p15:clr>
        </p15:guide>
        <p15:guide id="8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54A1-3EF4-D34B-9AC0-6C761D48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8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805" r:id="rId2"/>
    <p:sldLayoutId id="2147483789" r:id="rId3"/>
    <p:sldLayoutId id="2147483757" r:id="rId4"/>
    <p:sldLayoutId id="2147483775" r:id="rId5"/>
    <p:sldLayoutId id="2147483737" r:id="rId6"/>
    <p:sldLayoutId id="2147483812" r:id="rId7"/>
    <p:sldLayoutId id="2147483811" r:id="rId8"/>
    <p:sldLayoutId id="2147483810" r:id="rId9"/>
    <p:sldLayoutId id="2147483809" r:id="rId10"/>
    <p:sldLayoutId id="2147483806" r:id="rId11"/>
    <p:sldLayoutId id="2147483807" r:id="rId12"/>
    <p:sldLayoutId id="2147483808" r:id="rId13"/>
    <p:sldLayoutId id="2147483813" r:id="rId14"/>
    <p:sldLayoutId id="2147483766" r:id="rId15"/>
    <p:sldLayoutId id="2147483796" r:id="rId16"/>
    <p:sldLayoutId id="2147483751" r:id="rId17"/>
    <p:sldLayoutId id="2147483782" r:id="rId18"/>
    <p:sldLayoutId id="2147483798" r:id="rId19"/>
    <p:sldLayoutId id="2147483799" r:id="rId20"/>
    <p:sldLayoutId id="2147483800" r:id="rId21"/>
    <p:sldLayoutId id="2147483784" r:id="rId22"/>
    <p:sldLayoutId id="2147483804" r:id="rId23"/>
    <p:sldLayoutId id="2147483797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42892" rtl="0" eaLnBrk="1" latinLnBrk="0" hangingPunct="1">
        <a:lnSpc>
          <a:spcPct val="80000"/>
        </a:lnSpc>
        <a:spcBef>
          <a:spcPct val="0"/>
        </a:spcBef>
        <a:buNone/>
        <a:defRPr sz="2700" b="0" i="0" kern="1200" spc="-75" baseline="0">
          <a:solidFill>
            <a:schemeClr val="tx2"/>
          </a:solidFill>
          <a:latin typeface="Roboto Light" charset="0"/>
          <a:ea typeface="+mj-ea"/>
          <a:cs typeface="Calibri Light"/>
        </a:defRPr>
      </a:lvl1pPr>
    </p:titleStyle>
    <p:bodyStyle>
      <a:lvl1pPr marL="174625" indent="-174625" algn="l" defTabSz="342892" rtl="0" eaLnBrk="1" latinLnBrk="0" hangingPunct="1">
        <a:spcBef>
          <a:spcPts val="450"/>
        </a:spcBef>
        <a:buClr>
          <a:schemeClr val="bg1">
            <a:lumMod val="75000"/>
          </a:schemeClr>
        </a:buClr>
        <a:buSzPct val="80000"/>
        <a:buFont typeface="Arial"/>
        <a:buChar char="•"/>
        <a:tabLst/>
        <a:defRPr sz="1800" b="0" i="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1pPr>
      <a:lvl2pPr marL="401638" indent="-147638" algn="l" defTabSz="342892" rtl="0" eaLnBrk="1" latinLnBrk="0" hangingPunct="1">
        <a:spcBef>
          <a:spcPts val="375"/>
        </a:spcBef>
        <a:buClr>
          <a:schemeClr val="bg1">
            <a:lumMod val="75000"/>
          </a:schemeClr>
        </a:buClr>
        <a:buSzPct val="80000"/>
        <a:buFont typeface="Arial"/>
        <a:buChar char="•"/>
        <a:tabLst/>
        <a:defRPr sz="1800" b="0" i="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2pPr>
      <a:lvl3pPr marL="628650" indent="-122238" algn="l" defTabSz="342892" rtl="0" eaLnBrk="1" latinLnBrk="0" hangingPunct="1">
        <a:spcBef>
          <a:spcPts val="300"/>
        </a:spcBef>
        <a:buClr>
          <a:schemeClr val="bg1">
            <a:lumMod val="75000"/>
          </a:schemeClr>
        </a:buClr>
        <a:buSzPct val="80000"/>
        <a:buFont typeface="Arial"/>
        <a:buChar char="•"/>
        <a:tabLst/>
        <a:defRPr sz="1800" b="0" i="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3pPr>
      <a:lvl4pPr marL="917575" indent="-142875" algn="l" defTabSz="342892" rtl="0" eaLnBrk="1" latinLnBrk="0" hangingPunct="1">
        <a:spcBef>
          <a:spcPts val="300"/>
        </a:spcBef>
        <a:buClr>
          <a:schemeClr val="bg1">
            <a:lumMod val="75000"/>
          </a:schemeClr>
        </a:buClr>
        <a:buSzPct val="80000"/>
        <a:buFont typeface="Arial"/>
        <a:buChar char="•"/>
        <a:tabLst>
          <a:tab pos="1414463" algn="l"/>
        </a:tabLst>
        <a:defRPr sz="1800" b="0" i="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4pPr>
      <a:lvl5pPr marL="1144588" indent="-115888" algn="l" defTabSz="342892" rtl="0" eaLnBrk="1" latinLnBrk="0" hangingPunct="1">
        <a:spcBef>
          <a:spcPts val="300"/>
        </a:spcBef>
        <a:buClr>
          <a:schemeClr val="bg1">
            <a:lumMod val="75000"/>
          </a:schemeClr>
        </a:buClr>
        <a:buSzPct val="80000"/>
        <a:buFont typeface="Arial"/>
        <a:buChar char="•"/>
        <a:tabLst/>
        <a:defRPr sz="1800" b="0" i="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64" userDrawn="1">
          <p15:clr>
            <a:srgbClr val="9FCC3B"/>
          </p15:clr>
        </p15:guide>
        <p15:guide id="6" orient="horz" pos="2916" userDrawn="1">
          <p15:clr>
            <a:srgbClr val="9FCC3B"/>
          </p15:clr>
        </p15:guide>
        <p15:guide id="7" pos="5496" userDrawn="1">
          <p15:clr>
            <a:srgbClr val="9FCC3B"/>
          </p15:clr>
        </p15:guide>
        <p15:guide id="8" pos="2880" userDrawn="1">
          <p15:clr>
            <a:srgbClr val="F26B43"/>
          </p15:clr>
        </p15:guide>
        <p15:guide id="9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E5F-CBEF-7443-BA51-02129858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152525"/>
            <a:ext cx="7069183" cy="1036253"/>
          </a:xfrm>
        </p:spPr>
        <p:txBody>
          <a:bodyPr/>
          <a:lstStyle/>
          <a:p>
            <a:r>
              <a:rPr lang="en-US" dirty="0"/>
              <a:t>ORC 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96261-D533-5C43-B9C1-FE0B9BC6C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" y="2194560"/>
            <a:ext cx="7069182" cy="708298"/>
          </a:xfrm>
        </p:spPr>
        <p:txBody>
          <a:bodyPr/>
          <a:lstStyle/>
          <a:p>
            <a:r>
              <a:rPr lang="en-US" dirty="0"/>
              <a:t>Owen O’Malley                                                                   omalley@apache.org</a:t>
            </a:r>
          </a:p>
          <a:p>
            <a:r>
              <a:rPr lang="en-US" dirty="0"/>
              <a:t>January 2020                                                                              @owen_omalley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Compound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1037771"/>
            <a:ext cx="6939643" cy="172720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Compound types are serialized as trees of columns.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struct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list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map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uniontype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all have child columns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Types are numbered in a preorder traversal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The column reading classes are called </a:t>
            </a:r>
            <a:r>
              <a:rPr lang="en-US" sz="2000" b="1" dirty="0" err="1">
                <a:ln w="50800"/>
                <a:solidFill>
                  <a:schemeClr val="accent1"/>
                </a:solidFill>
              </a:rPr>
              <a:t>TreeReader</a:t>
            </a:r>
            <a:endParaRPr lang="en-US" sz="2000" b="1" dirty="0">
              <a:ln w="50800"/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12FBD-F463-AE46-BE15-A115BF08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14" y="2590799"/>
            <a:ext cx="1666498" cy="16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620737-7F80-5E46-B6F5-AEB1367CA47A}"/>
              </a:ext>
            </a:extLst>
          </p:cNvPr>
          <p:cNvSpPr txBox="1"/>
          <p:nvPr/>
        </p:nvSpPr>
        <p:spPr>
          <a:xfrm>
            <a:off x="3888921" y="2927844"/>
            <a:ext cx="3752850" cy="1169551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0" indent="0" algn="l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a: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int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,</a:t>
            </a:r>
          </a:p>
          <a:p>
            <a:pPr marL="0" indent="0" algn="l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b: map&lt;string,</a:t>
            </a:r>
          </a:p>
          <a:p>
            <a:pPr marL="0" indent="0" algn="l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       struct&lt;c: string,</a:t>
            </a:r>
          </a:p>
          <a:p>
            <a:pPr marL="0" indent="0" algn="l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              d: double&gt;&gt;,</a:t>
            </a:r>
          </a:p>
          <a:p>
            <a:pPr marL="0" indent="0" algn="l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panose="020B0509000000000004" pitchFamily="49" charset="0"/>
                <a:ea typeface="Roboto" panose="02000000000000000000" pitchFamily="2" charset="0"/>
              </a:rPr>
              <a:t>e: timestamp</a:t>
            </a:r>
          </a:p>
        </p:txBody>
      </p:sp>
    </p:spTree>
    <p:extLst>
      <p:ext uri="{BB962C8B-B14F-4D97-AF65-F5344CB8AC3E}">
        <p14:creationId xmlns:p14="http://schemas.microsoft.com/office/powerpoint/2010/main" val="4263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Encoding columns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To interpret a stream, you need three pieces of information: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Column type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Column encoding (direct, dictionary)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Stream kind (present, data, length, etc.)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All columns, if they have nulls, will have a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present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stream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Serialized using a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boolean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RLE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Integer columns are serialized with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data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stream using integer RLE</a:t>
            </a:r>
          </a:p>
        </p:txBody>
      </p:sp>
    </p:spTree>
    <p:extLst>
      <p:ext uri="{BB962C8B-B14F-4D97-AF65-F5344CB8AC3E}">
        <p14:creationId xmlns:p14="http://schemas.microsoft.com/office/powerpoint/2010/main" val="627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Encoding columns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Binary columns are serialized with: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accent1"/>
                </a:solidFill>
              </a:rPr>
              <a:t>Length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stream of integer RLE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accent1"/>
                </a:solidFill>
              </a:rPr>
              <a:t>Data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stream of raw sequence of bytes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String columns may be direct or dictionary encoded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Direct looks like binary column, but dictionary is different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 err="1">
                <a:ln w="50800"/>
                <a:solidFill>
                  <a:schemeClr val="accent1"/>
                </a:solidFill>
              </a:rPr>
              <a:t>Dictionary_data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is raw sequence of dictionary bytes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accent1"/>
                </a:solidFill>
              </a:rPr>
              <a:t>Length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is an integer RLE stream of the dictionary lengths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accent1"/>
                </a:solidFill>
              </a:rPr>
              <a:t>Data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is an integer RLE stream of indexes into dictionary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Encoding columns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Lists and maps record the number of child elements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Length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is an integer RLE stream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Structs only have the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present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stream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Timestamps need nanosecond resolution (ouch!)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Data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is an integer RLE of seconds from Jan 2015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Secondary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is an integer RLE of nanoseconds with 0 suppress</a:t>
            </a:r>
          </a:p>
        </p:txBody>
      </p:sp>
    </p:spTree>
    <p:extLst>
      <p:ext uri="{BB962C8B-B14F-4D97-AF65-F5344CB8AC3E}">
        <p14:creationId xmlns:p14="http://schemas.microsoft.com/office/powerpoint/2010/main" val="9016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Run Length Encoding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Goal is to get some cheap quick compression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Handles repeating/incrementing values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Handles integer byte packing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Two versions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Version 1 – relative simple repeat/literal encoding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Version 2 – complex encoding with 4 variants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Column encoding of *_V2 means use RLE version 2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Can typically treat these a black box</a:t>
            </a:r>
          </a:p>
        </p:txBody>
      </p:sp>
    </p:spTree>
    <p:extLst>
      <p:ext uri="{BB962C8B-B14F-4D97-AF65-F5344CB8AC3E}">
        <p14:creationId xmlns:p14="http://schemas.microsoft.com/office/powerpoint/2010/main" val="40780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&amp; Indexes</a:t>
            </a:r>
          </a:p>
        </p:txBody>
      </p:sp>
    </p:spTree>
    <p:extLst>
      <p:ext uri="{BB962C8B-B14F-4D97-AF65-F5344CB8AC3E}">
        <p14:creationId xmlns:p14="http://schemas.microsoft.com/office/powerpoint/2010/main" val="19737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Row pruning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Three levels of indexing/row pruning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File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– uses file statistics in file footer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Stripe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– uses stripe statistics before file footer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Row group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(default of 10k rows) – uses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index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stream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The 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index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stream for each column includes for each row group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Column statistics (min, max, count, sum)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The start positions of each stream</a:t>
            </a:r>
          </a:p>
        </p:txBody>
      </p:sp>
    </p:spTree>
    <p:extLst>
      <p:ext uri="{BB962C8B-B14F-4D97-AF65-F5344CB8AC3E}">
        <p14:creationId xmlns:p14="http://schemas.microsoft.com/office/powerpoint/2010/main" val="2759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Search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Engines can pass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Search Arguments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SArgs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) to the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RowReader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Limited set of operations (=,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&lt;=&gt;, &lt;, &lt;=, in, between, is null)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Compare one column to literal(s)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Can only eliminate entire row groups, stripes, or files.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Engine must still filter the individual rows afterwards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For Hive, ensure </a:t>
            </a:r>
            <a:r>
              <a:rPr lang="en-US" sz="2000" b="1" dirty="0" err="1"/>
              <a:t>hive.optimize.index.filter</a:t>
            </a:r>
            <a:r>
              <a:rPr lang="en-US" sz="2000" b="1" dirty="0"/>
              <a:t> </a:t>
            </a:r>
            <a:r>
              <a:rPr lang="en-US" sz="2000" dirty="0"/>
              <a:t>is true.</a:t>
            </a:r>
            <a:endParaRPr lang="en-US" sz="2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All of the generic compression is done in chunks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Codec is reinitialized at start of chunk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Each chunk is compressed separately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Each uncompressed chunk is at most the buffer size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Each chunk has a 3 byte header giving: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Compressed size of chunk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Whether it is the original or compressed</a:t>
            </a:r>
          </a:p>
        </p:txBody>
      </p:sp>
    </p:spTree>
    <p:extLst>
      <p:ext uri="{BB962C8B-B14F-4D97-AF65-F5344CB8AC3E}">
        <p14:creationId xmlns:p14="http://schemas.microsoft.com/office/powerpoint/2010/main" val="29222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Indexes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Wanted ability to seek to each row group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Allows fine grain seeking &amp; row pruning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Could have flushed stream compression pipeline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Would have dramatically lowered compression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Instead treat compression &amp; RLE has gray boxes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Use our knowledge of compression &amp; RLE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Always start fresh at beginning of chunk or run</a:t>
            </a:r>
          </a:p>
        </p:txBody>
      </p:sp>
    </p:spTree>
    <p:extLst>
      <p:ext uri="{BB962C8B-B14F-4D97-AF65-F5344CB8AC3E}">
        <p14:creationId xmlns:p14="http://schemas.microsoft.com/office/powerpoint/2010/main" val="24784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Index positions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3853963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Records information to seek to a given row in all of a column’s streams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Includes: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C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Compressed bytes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U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Uncompressed bytes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V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RLE values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C, U,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 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V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jump to RG 4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4C615-EC2F-7E47-A1BC-57D64105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15" y="1307776"/>
            <a:ext cx="4603262" cy="26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Bloom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For use cases where you need to find particular values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Sorting by that column allows min/max filtering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But you can only sort on one column effectively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Bloom filters are probabilistic data structures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Only useful for equality, not less than or greater than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Need ~10 bits/distinct value ⇒ opt in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ORC uses a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bloom_filter_utf8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stream to record a bloom filter per a row group</a:t>
            </a:r>
          </a:p>
        </p:txBody>
      </p:sp>
    </p:spTree>
    <p:extLst>
      <p:ext uri="{BB962C8B-B14F-4D97-AF65-F5344CB8AC3E}">
        <p14:creationId xmlns:p14="http://schemas.microsoft.com/office/powerpoint/2010/main" val="438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Row Pruning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dirty="0"/>
              <a:t>TPC-DS</a:t>
            </a:r>
          </a:p>
          <a:p>
            <a:pPr lvl="1"/>
            <a:r>
              <a:rPr lang="en-US" b="1" dirty="0"/>
              <a:t>from tpch1000.lineitem where </a:t>
            </a:r>
            <a:r>
              <a:rPr lang="en-US" b="1" dirty="0" err="1"/>
              <a:t>l_orderkey</a:t>
            </a:r>
            <a:r>
              <a:rPr lang="en-US" b="1" dirty="0"/>
              <a:t> = 1212000001;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EBF018-7050-E64F-BD83-0CBE2C95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53512"/>
              </p:ext>
            </p:extLst>
          </p:nvPr>
        </p:nvGraphicFramePr>
        <p:xfrm>
          <a:off x="496957" y="1898374"/>
          <a:ext cx="7643190" cy="219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730">
                  <a:extLst>
                    <a:ext uri="{9D8B030D-6E8A-4147-A177-3AD203B41FA5}">
                      <a16:colId xmlns:a16="http://schemas.microsoft.com/office/drawing/2014/main" val="3352758867"/>
                    </a:ext>
                  </a:extLst>
                </a:gridCol>
                <a:gridCol w="2547730">
                  <a:extLst>
                    <a:ext uri="{9D8B030D-6E8A-4147-A177-3AD203B41FA5}">
                      <a16:colId xmlns:a16="http://schemas.microsoft.com/office/drawing/2014/main" val="1118404699"/>
                    </a:ext>
                  </a:extLst>
                </a:gridCol>
                <a:gridCol w="2547730">
                  <a:extLst>
                    <a:ext uri="{9D8B030D-6E8A-4147-A177-3AD203B41FA5}">
                      <a16:colId xmlns:a16="http://schemas.microsoft.com/office/drawing/2014/main" val="2758722534"/>
                    </a:ext>
                  </a:extLst>
                </a:gridCol>
              </a:tblGrid>
              <a:tr h="549137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 Read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74082947"/>
                  </a:ext>
                </a:extLst>
              </a:tr>
              <a:tr h="549137"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5,999,989,709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74 sec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40889679"/>
                  </a:ext>
                </a:extLst>
              </a:tr>
              <a:tr h="549137">
                <a:tc>
                  <a:txBody>
                    <a:bodyPr/>
                    <a:lstStyle/>
                    <a:p>
                      <a:r>
                        <a:rPr lang="en-US" dirty="0"/>
                        <a:t>Min/Max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540,000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4.5 sec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52512349"/>
                  </a:ext>
                </a:extLst>
              </a:tr>
              <a:tr h="549137">
                <a:tc>
                  <a:txBody>
                    <a:bodyPr/>
                    <a:lstStyle/>
                    <a:p>
                      <a:r>
                        <a:rPr lang="en-US" dirty="0"/>
                        <a:t>Bloom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10,000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1.3 sec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053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3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4196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Compatibility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Within a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file version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old readers must be able to read all files.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 few exceptions (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eg.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new codecs, types)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Version 0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(from Hive 0.11)</a:t>
            </a:r>
          </a:p>
          <a:p>
            <a:pPr marL="801687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Only RLE V1 &amp; string dictionary encoding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Version 1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(from Hive 0.12 forward)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Version 2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(under development)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The library includes ability to write any file version.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Enables smooth upgrades across clusters</a:t>
            </a:r>
          </a:p>
        </p:txBody>
      </p:sp>
    </p:spTree>
    <p:extLst>
      <p:ext uri="{BB962C8B-B14F-4D97-AF65-F5344CB8AC3E}">
        <p14:creationId xmlns:p14="http://schemas.microsoft.com/office/powerpoint/2010/main" val="7033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Writer 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When fixes or feature additions are made to the writer, we bump the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writer version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Allows reader to work around bugs, especially in index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Does not affect reader compatibility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We should require each minor version adds a new one.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We also record which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writer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wrote the file: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Java, C++, Presto, Go</a:t>
            </a:r>
          </a:p>
        </p:txBody>
      </p:sp>
    </p:spTree>
    <p:extLst>
      <p:ext uri="{BB962C8B-B14F-4D97-AF65-F5344CB8AC3E}">
        <p14:creationId xmlns:p14="http://schemas.microsoft.com/office/powerpoint/2010/main" val="3003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workaround for HIVE-8746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Timestamps suck!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ORC uses an epoch of 01-01-2015 00:00:00.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Timestamp columns record seconds offset from epoch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Unfortunately, the original code use local time zone.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If reader and writer were in time zones with the same rules, it worked.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Fix involved writing the writer time zone into file.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Forwards and backwards compatible</a:t>
            </a:r>
          </a:p>
        </p:txBody>
      </p:sp>
    </p:spTree>
    <p:extLst>
      <p:ext uri="{BB962C8B-B14F-4D97-AF65-F5344CB8AC3E}">
        <p14:creationId xmlns:p14="http://schemas.microsoft.com/office/powerpoint/2010/main" val="10325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8602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Schema 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User passes desired schema to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RecordReader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factory.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 err="1">
                <a:ln w="50800"/>
                <a:solidFill>
                  <a:schemeClr val="accent1"/>
                </a:solidFill>
              </a:rPr>
              <a:t>SchemaEvolution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class maps between file &amp; reader schemas.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The mapping can be positional or name based.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Conversions based on legacy Hive behavior…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The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RecordReader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uses the mapping to translate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Choosing streams uses the file schema column ids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Type translation is done by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ConvertTreeReaderFactory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Adds an additional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TreeReader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that does conversion.</a:t>
            </a:r>
          </a:p>
        </p:txBody>
      </p:sp>
    </p:spTree>
    <p:extLst>
      <p:ext uri="{BB962C8B-B14F-4D97-AF65-F5344CB8AC3E}">
        <p14:creationId xmlns:p14="http://schemas.microsoft.com/office/powerpoint/2010/main" val="3790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Stripe concatenation &amp; Flush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ORC has a special operator to concatenate files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Requires consistent options &amp; schema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Concatenates stripes without reserialization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ORC can flush the current contents including a file footer while still writing to the file.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Writes a side file with the current offset of the file tail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When the file closes the intermediate file footers are ignored</a:t>
            </a:r>
          </a:p>
        </p:txBody>
      </p:sp>
    </p:spTree>
    <p:extLst>
      <p:ext uri="{BB962C8B-B14F-4D97-AF65-F5344CB8AC3E}">
        <p14:creationId xmlns:p14="http://schemas.microsoft.com/office/powerpoint/2010/main" val="21636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Files had to be completely self describing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Schema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File version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Tight compression ⇒ Run Length Encoding (RLE) &amp; compression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Column projection ⇒ segregate column data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Predicate pushdown ⇒ understand &amp; index user’s types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Files had to be easy &amp; fast to divide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Compatible with a write once file systems</a:t>
            </a:r>
          </a:p>
        </p:txBody>
      </p:sp>
    </p:spTree>
    <p:extLst>
      <p:ext uri="{BB962C8B-B14F-4D97-AF65-F5344CB8AC3E}">
        <p14:creationId xmlns:p14="http://schemas.microsoft.com/office/powerpoint/2010/main" val="10997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Column 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Released in ORC 1.6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Allows consistent column level access control across engines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Writes two variants of data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Encrypted original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Unencrypted statically masked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Each variant has its own streams &amp; encodings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Each column has a unique local key, which is encrypted by KMS</a:t>
            </a:r>
          </a:p>
        </p:txBody>
      </p:sp>
    </p:spTree>
    <p:extLst>
      <p:ext uri="{BB962C8B-B14F-4D97-AF65-F5344CB8AC3E}">
        <p14:creationId xmlns:p14="http://schemas.microsoft.com/office/powerpoint/2010/main" val="38758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Other 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Benchmarks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Hive &amp; Spark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Avro,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Json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ORC, and Parquet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Three data sets (taxi, sales,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github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Docker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Allows automated builds on all supported Linux variants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Site source code is with C++ &amp; Java</a:t>
            </a:r>
          </a:p>
        </p:txBody>
      </p:sp>
    </p:spTree>
    <p:extLst>
      <p:ext uri="{BB962C8B-B14F-4D97-AF65-F5344CB8AC3E}">
        <p14:creationId xmlns:p14="http://schemas.microsoft.com/office/powerpoint/2010/main" val="26862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UsiNG</a:t>
            </a:r>
            <a:r>
              <a:rPr lang="en-US" dirty="0"/>
              <a:t> ORC</a:t>
            </a:r>
          </a:p>
        </p:txBody>
      </p:sp>
    </p:spTree>
    <p:extLst>
      <p:ext uri="{BB962C8B-B14F-4D97-AF65-F5344CB8AC3E}">
        <p14:creationId xmlns:p14="http://schemas.microsoft.com/office/powerpoint/2010/main" val="28080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Which Version is IT?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E50E57A-DB0F-494F-A91F-FECDD5F8D35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75738640"/>
              </p:ext>
            </p:extLst>
          </p:nvPr>
        </p:nvGraphicFramePr>
        <p:xfrm>
          <a:off x="419100" y="1038225"/>
          <a:ext cx="8305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26">
                  <a:extLst>
                    <a:ext uri="{9D8B030D-6E8A-4147-A177-3AD203B41FA5}">
                      <a16:colId xmlns:a16="http://schemas.microsoft.com/office/drawing/2014/main" val="3466867866"/>
                    </a:ext>
                  </a:extLst>
                </a:gridCol>
                <a:gridCol w="3968474">
                  <a:extLst>
                    <a:ext uri="{9D8B030D-6E8A-4147-A177-3AD203B41FA5}">
                      <a16:colId xmlns:a16="http://schemas.microsoft.com/office/drawing/2014/main" val="24747090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80289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Version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27158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 to 2.2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Hive ORC 0.11 to 2.2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331302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1.3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404476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1.4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256889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1.5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168766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 hive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Hive ORC 1.2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7951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 native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1.4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16822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to 3.0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 1.5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217404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Hive: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Add “stored as orc” to table definition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Table properties override configuration for ORC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Spark’s “</a:t>
            </a:r>
            <a:r>
              <a:rPr lang="en-US" sz="2400" dirty="0" err="1"/>
              <a:t>spark.sql.orc.impl</a:t>
            </a:r>
            <a:r>
              <a:rPr lang="en-US" sz="2400" dirty="0"/>
              <a:t>” controls implementation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native</a:t>
            </a:r>
            <a:r>
              <a:rPr lang="en-US" sz="2400" dirty="0"/>
              <a:t> – Use ORC 1.5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hive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– Use ORC from Hive 1.2</a:t>
            </a:r>
          </a:p>
        </p:txBody>
      </p:sp>
    </p:spTree>
    <p:extLst>
      <p:ext uri="{BB962C8B-B14F-4D97-AF65-F5344CB8AC3E}">
        <p14:creationId xmlns:p14="http://schemas.microsoft.com/office/powerpoint/2010/main" val="25075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000" dirty="0"/>
              <a:t>Use the ORC project rather than Hive’s ORC.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Maven group id: </a:t>
            </a:r>
            <a:r>
              <a:rPr lang="en-US" sz="2000" dirty="0" err="1"/>
              <a:t>org.apache.orc</a:t>
            </a:r>
            <a:r>
              <a:rPr lang="en-US" sz="2000" dirty="0"/>
              <a:t> version: 1.6.2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nohive</a:t>
            </a:r>
            <a:r>
              <a:rPr lang="en-US" sz="2000" dirty="0"/>
              <a:t> classifier avoids interfering with Hive’s packages</a:t>
            </a:r>
          </a:p>
          <a:p>
            <a:r>
              <a:rPr lang="en-US" sz="2000" dirty="0"/>
              <a:t>Two levels of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orc-core </a:t>
            </a:r>
            <a:r>
              <a:rPr lang="mr-IN" sz="2000" dirty="0"/>
              <a:t>–</a:t>
            </a:r>
            <a:r>
              <a:rPr lang="en-US" sz="2000" dirty="0"/>
              <a:t> Faster access, but uses Hive’s vectorized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orc-</a:t>
            </a:r>
            <a:r>
              <a:rPr lang="en-US" sz="2000" dirty="0" err="1"/>
              <a:t>mapreduce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Row by row access, simpler </a:t>
            </a:r>
            <a:r>
              <a:rPr lang="en-US" sz="2000" dirty="0" err="1"/>
              <a:t>OrcStruct</a:t>
            </a:r>
            <a:r>
              <a:rPr lang="en-US" sz="2000" dirty="0"/>
              <a:t> API</a:t>
            </a:r>
          </a:p>
          <a:p>
            <a:r>
              <a:rPr lang="en-US" sz="2000" dirty="0"/>
              <a:t>MapReduce API implements </a:t>
            </a:r>
            <a:r>
              <a:rPr lang="en-US" sz="2000" dirty="0" err="1"/>
              <a:t>WritableComparable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be shuffled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Need to specify type information in configuration for shuffle or output</a:t>
            </a:r>
          </a:p>
        </p:txBody>
      </p:sp>
    </p:spTree>
    <p:extLst>
      <p:ext uri="{BB962C8B-B14F-4D97-AF65-F5344CB8AC3E}">
        <p14:creationId xmlns:p14="http://schemas.microsoft.com/office/powerpoint/2010/main" val="39925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000" dirty="0"/>
              <a:t>Pure C++ client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No JNI or JDK so client can estimate and control memory</a:t>
            </a:r>
          </a:p>
          <a:p>
            <a:r>
              <a:rPr lang="en-US" sz="2000" dirty="0"/>
              <a:t>Uses pure C++ HDFS client from HDFS-8707</a:t>
            </a:r>
          </a:p>
          <a:p>
            <a:r>
              <a:rPr lang="en-US" sz="2000" dirty="0"/>
              <a:t>Reader and writer are stable and in production use.</a:t>
            </a:r>
          </a:p>
          <a:p>
            <a:r>
              <a:rPr lang="en-US" sz="2000" dirty="0"/>
              <a:t>Runs on Linux, Mac OS, and Windows.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Docker scripts for CentOS 6-8, Debian 8-10, Ubuntu 14-18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CI builds on Mac OS, Ubuntu, and Windows</a:t>
            </a:r>
          </a:p>
          <a:p>
            <a:pPr marL="257175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0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Command 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000" dirty="0"/>
              <a:t>Using </a:t>
            </a:r>
            <a:r>
              <a:rPr lang="en-US" sz="2000" b="1" dirty="0"/>
              <a:t>hive </a:t>
            </a:r>
            <a:r>
              <a:rPr lang="mr-IN" sz="2000" b="1" dirty="0"/>
              <a:t>–</a:t>
            </a:r>
            <a:r>
              <a:rPr lang="en-US" sz="2000" b="1" dirty="0" err="1"/>
              <a:t>orcfiledump</a:t>
            </a:r>
            <a:r>
              <a:rPr lang="en-US" sz="2000" dirty="0"/>
              <a:t> from Hive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-j -p </a:t>
            </a:r>
            <a:r>
              <a:rPr lang="mr-IN" sz="2000" dirty="0"/>
              <a:t>–</a:t>
            </a:r>
            <a:r>
              <a:rPr lang="en-US" sz="2000" b="1" dirty="0"/>
              <a:t> </a:t>
            </a:r>
            <a:r>
              <a:rPr lang="en-US" sz="2000" dirty="0"/>
              <a:t>pretty prints the metadata as JSON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-d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prints data as JSON</a:t>
            </a:r>
          </a:p>
          <a:p>
            <a:r>
              <a:rPr lang="en-US" sz="2000" dirty="0"/>
              <a:t>Using </a:t>
            </a:r>
            <a:r>
              <a:rPr lang="en-US" sz="2000" b="1" dirty="0"/>
              <a:t>java -jar orc-tools-*-uber.jar</a:t>
            </a:r>
            <a:r>
              <a:rPr lang="en-US" sz="2000" dirty="0"/>
              <a:t> from ORC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meta</a:t>
            </a:r>
            <a:r>
              <a:rPr lang="mr-IN" sz="2000" b="1" dirty="0"/>
              <a:t> </a:t>
            </a:r>
            <a:r>
              <a:rPr lang="en-US" sz="2000" b="1" dirty="0"/>
              <a:t>-j -p </a:t>
            </a:r>
            <a:r>
              <a:rPr lang="mr-IN" sz="2000" dirty="0"/>
              <a:t>–</a:t>
            </a:r>
            <a:r>
              <a:rPr lang="en-US" sz="2000" dirty="0"/>
              <a:t> print the metadata as JSON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data </a:t>
            </a:r>
            <a:r>
              <a:rPr lang="mr-IN" sz="2000" dirty="0"/>
              <a:t>–</a:t>
            </a:r>
            <a:r>
              <a:rPr lang="en-US" sz="2000" dirty="0"/>
              <a:t> print data as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convert </a:t>
            </a:r>
            <a:r>
              <a:rPr lang="mr-IN" sz="2000" dirty="0"/>
              <a:t>–</a:t>
            </a:r>
            <a:r>
              <a:rPr lang="en-US" sz="2000" dirty="0"/>
              <a:t> convert CSV, JSON, or ORC to ORC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json</a:t>
            </a:r>
            <a:r>
              <a:rPr lang="en-US" sz="2000" b="1" dirty="0"/>
              <a:t>-schema</a:t>
            </a:r>
            <a:r>
              <a:rPr lang="mr-IN" sz="2000" dirty="0"/>
              <a:t> –</a:t>
            </a:r>
            <a:r>
              <a:rPr lang="en-US" sz="2000" dirty="0"/>
              <a:t> scan a set of JSON documents to find schema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01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DAEB-883C-CC49-A13D-1A6E8E244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45" y="85476"/>
            <a:ext cx="5165364" cy="4921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97B155-6897-1C43-A789-9A0589461512}"/>
              </a:ext>
            </a:extLst>
          </p:cNvPr>
          <p:cNvSpPr txBox="1"/>
          <p:nvPr/>
        </p:nvSpPr>
        <p:spPr>
          <a:xfrm>
            <a:off x="308113" y="874898"/>
            <a:ext cx="3379304" cy="2862322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285750" indent="-285750" algn="l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Things to look for: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Stripe size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Rows/Stripe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version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Writer version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Width of schema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Sanity of statistics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Column encoding</a:t>
            </a:r>
          </a:p>
          <a:p>
            <a:pPr marL="542960" lvl="1" indent="-28575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 of dictionaries</a:t>
            </a:r>
          </a:p>
        </p:txBody>
      </p:sp>
    </p:spTree>
    <p:extLst>
      <p:ext uri="{BB962C8B-B14F-4D97-AF65-F5344CB8AC3E}">
        <p14:creationId xmlns:p14="http://schemas.microsoft.com/office/powerpoint/2010/main" val="2026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9302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File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The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file footer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contains: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Metadata – schema, file  statistics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Stripe information – metadata and location of stripes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b="1" dirty="0">
                <a:ln w="50800"/>
                <a:solidFill>
                  <a:schemeClr val="accent1"/>
                </a:solidFill>
              </a:rPr>
              <a:t>Postscript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with the compression, buffer size, &amp; file version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ORC file data is divided into </a:t>
            </a:r>
            <a:r>
              <a:rPr lang="en-US" sz="2000" b="1" dirty="0">
                <a:ln w="50800"/>
                <a:solidFill>
                  <a:schemeClr val="accent1"/>
                </a:solidFill>
              </a:rPr>
              <a:t>stripes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Stripes are self contained sets of rows organized by columns.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Stripes are the smallest unit of work for tasks.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Default is ~64MB, but often configured larger.</a:t>
            </a:r>
          </a:p>
        </p:txBody>
      </p:sp>
    </p:spTree>
    <p:extLst>
      <p:ext uri="{BB962C8B-B14F-4D97-AF65-F5344CB8AC3E}">
        <p14:creationId xmlns:p14="http://schemas.microsoft.com/office/powerpoint/2010/main" val="30855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Stripe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400" dirty="0"/>
              <a:t>Makes a huge difference in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err="1"/>
              <a:t>orc.stripe.size</a:t>
            </a:r>
            <a:r>
              <a:rPr lang="en-US" sz="2400" dirty="0"/>
              <a:t> or </a:t>
            </a:r>
            <a:r>
              <a:rPr lang="en-US" sz="2400" b="1" dirty="0" err="1"/>
              <a:t>hive.exec.orc.default.stripe.size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Controls the amount of buffer in writer. Default is 64MB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Trade off</a:t>
            </a:r>
          </a:p>
          <a:p>
            <a:pPr lvl="2"/>
            <a:r>
              <a:rPr lang="en-US" sz="2400" dirty="0"/>
              <a:t>Large = Large more efficient reads</a:t>
            </a:r>
          </a:p>
          <a:p>
            <a:pPr lvl="2"/>
            <a:r>
              <a:rPr lang="en-US" sz="2400" dirty="0"/>
              <a:t>Small = Less memory and more granular processing splits </a:t>
            </a:r>
          </a:p>
          <a:p>
            <a:r>
              <a:rPr lang="en-US" sz="2400" dirty="0"/>
              <a:t>Multiple files written at the same time will shrink stripes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Hive’s </a:t>
            </a:r>
            <a:r>
              <a:rPr lang="en-US" sz="2400" b="1" dirty="0" err="1"/>
              <a:t>hive.optimize.sort.dynamic.partition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7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HDFS Block Padding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1037771"/>
            <a:ext cx="6409084" cy="3492080"/>
          </a:xfrm>
        </p:spPr>
        <p:txBody>
          <a:bodyPr/>
          <a:lstStyle/>
          <a:p>
            <a:r>
              <a:rPr lang="en-US" sz="2000" dirty="0"/>
              <a:t>The stripes don’t align exactly with HDFS 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Unless </a:t>
            </a:r>
            <a:r>
              <a:rPr lang="en-US" sz="2000" b="1" dirty="0" err="1"/>
              <a:t>orc.write.variable.length.blocks</a:t>
            </a:r>
            <a:endParaRPr lang="en-US" sz="2000" b="1" dirty="0"/>
          </a:p>
          <a:p>
            <a:r>
              <a:rPr lang="en-US" sz="2000" dirty="0"/>
              <a:t>HDFS scatters blocks around cluster</a:t>
            </a:r>
          </a:p>
          <a:p>
            <a:r>
              <a:rPr lang="en-US" sz="2000" dirty="0"/>
              <a:t>Often want to pad to block boundaries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Costs space, but improves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err="1"/>
              <a:t>orc.default.block.padding</a:t>
            </a:r>
            <a:r>
              <a:rPr lang="en-US" sz="20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err="1"/>
              <a:t>orc.block.padding.tolerance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00387-BADD-CB4F-94E2-FDFED386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08" y="666049"/>
            <a:ext cx="2306583" cy="38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Split Calculation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000" b="1" dirty="0"/>
              <a:t>BI</a:t>
            </a:r>
          </a:p>
          <a:p>
            <a:pPr lvl="1"/>
            <a:r>
              <a:rPr lang="en-US" sz="2000" dirty="0"/>
              <a:t>Small fast queries</a:t>
            </a:r>
          </a:p>
          <a:p>
            <a:pPr lvl="1"/>
            <a:r>
              <a:rPr lang="en-US" sz="2000" dirty="0"/>
              <a:t>Splits based on HDFS blocks</a:t>
            </a:r>
          </a:p>
          <a:p>
            <a:r>
              <a:rPr lang="en-US" sz="2000" b="1" dirty="0"/>
              <a:t>ETL</a:t>
            </a:r>
          </a:p>
          <a:p>
            <a:pPr lvl="1"/>
            <a:r>
              <a:rPr lang="en-US" sz="2000" dirty="0"/>
              <a:t>Large queries</a:t>
            </a:r>
          </a:p>
          <a:p>
            <a:pPr lvl="1"/>
            <a:r>
              <a:rPr lang="en-US" sz="2000" dirty="0"/>
              <a:t>Read file footer and apply </a:t>
            </a:r>
            <a:r>
              <a:rPr lang="en-US" sz="2000" dirty="0" err="1"/>
              <a:t>SearchArg</a:t>
            </a:r>
            <a:r>
              <a:rPr lang="en-US" sz="2000" dirty="0"/>
              <a:t> to stripes</a:t>
            </a:r>
          </a:p>
          <a:p>
            <a:pPr lvl="1"/>
            <a:r>
              <a:rPr lang="en-US" sz="2000" dirty="0"/>
              <a:t>Can include footer in splits (</a:t>
            </a:r>
            <a:r>
              <a:rPr lang="en-US" sz="2000" b="1" dirty="0" err="1"/>
              <a:t>hive.orc.splits.include.file.footer</a:t>
            </a:r>
            <a:r>
              <a:rPr lang="en-US" sz="2000" b="1" dirty="0"/>
              <a:t>)</a:t>
            </a:r>
            <a:endParaRPr lang="en-US" sz="2000" dirty="0"/>
          </a:p>
          <a:p>
            <a:r>
              <a:rPr lang="en-US" sz="2000" b="1" dirty="0"/>
              <a:t>Hybrid</a:t>
            </a:r>
          </a:p>
          <a:p>
            <a:pPr lvl="1"/>
            <a:r>
              <a:rPr lang="en-US" sz="2000" dirty="0"/>
              <a:t>If small files or lots of files, use BI</a:t>
            </a:r>
          </a:p>
        </p:txBody>
      </p:sp>
    </p:spTree>
    <p:extLst>
      <p:ext uri="{BB962C8B-B14F-4D97-AF65-F5344CB8AC3E}">
        <p14:creationId xmlns:p14="http://schemas.microsoft.com/office/powerpoint/2010/main" val="19651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26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 More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chemeClr val="accent1"/>
                </a:solidFill>
              </a:rPr>
              <a:t>orc_proto.proto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defines the ORC metadata</a:t>
            </a:r>
          </a:p>
          <a:p>
            <a:r>
              <a:rPr lang="en-US" sz="2000" dirty="0"/>
              <a:t>Read code and especially </a:t>
            </a:r>
            <a:r>
              <a:rPr lang="en-US" sz="2000" b="1" dirty="0" err="1">
                <a:solidFill>
                  <a:schemeClr val="accent1"/>
                </a:solidFill>
              </a:rPr>
              <a:t>OrcConf</a:t>
            </a:r>
            <a:r>
              <a:rPr lang="en-US" sz="2000" dirty="0"/>
              <a:t>, which has all of the knobs</a:t>
            </a:r>
          </a:p>
          <a:p>
            <a:r>
              <a:rPr lang="en-US" sz="2000" dirty="0"/>
              <a:t>Website on https://</a:t>
            </a:r>
            <a:r>
              <a:rPr lang="en-US" sz="2000" dirty="0" err="1"/>
              <a:t>orc.apache.org</a:t>
            </a:r>
            <a:r>
              <a:rPr lang="en-US" sz="2000" dirty="0"/>
              <a:t>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/bugs ⇒ </a:t>
            </a:r>
            <a:r>
              <a:rPr lang="en-US" sz="2000" dirty="0" err="1"/>
              <a:t>jira</a:t>
            </a:r>
            <a:r>
              <a:rPr lang="en-US" sz="2000" dirty="0"/>
              <a:t>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/</a:t>
            </a:r>
            <a:r>
              <a:rPr lang="en-US" sz="2000" dirty="0" err="1"/>
              <a:t>src</a:t>
            </a:r>
            <a:r>
              <a:rPr lang="en-US" sz="2000" dirty="0"/>
              <a:t> ⇒ </a:t>
            </a:r>
            <a:r>
              <a:rPr lang="en-US" sz="2000" dirty="0" err="1"/>
              <a:t>github</a:t>
            </a:r>
            <a:r>
              <a:rPr lang="en-US" sz="2000" dirty="0"/>
              <a:t>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/specification ⇒ format specification</a:t>
            </a:r>
          </a:p>
          <a:p>
            <a:r>
              <a:rPr lang="en-US" sz="2000" dirty="0"/>
              <a:t>Apache email list </a:t>
            </a:r>
            <a:r>
              <a:rPr lang="en-US" sz="2000" dirty="0" err="1"/>
              <a:t>dev@orc.apache</a:t>
            </a:r>
            <a:r>
              <a:rPr lang="en-US" sz="2000" err="1"/>
              <a:t>.</a:t>
            </a:r>
            <a:r>
              <a:rPr lang="en-US" sz="2000"/>
              <a:t>org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405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F041B-FB52-104C-972D-89A42BCEFBEE}"/>
              </a:ext>
            </a:extLst>
          </p:cNvPr>
          <p:cNvSpPr txBox="1"/>
          <p:nvPr/>
        </p:nvSpPr>
        <p:spPr>
          <a:xfrm>
            <a:off x="1238416" y="2010057"/>
            <a:ext cx="6667169" cy="830997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4800" b="1" i="0" cap="all" baseline="0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87BCA-9151-174F-842B-A8321D4171DB}"/>
              </a:ext>
            </a:extLst>
          </p:cNvPr>
          <p:cNvSpPr txBox="1"/>
          <p:nvPr/>
        </p:nvSpPr>
        <p:spPr>
          <a:xfrm>
            <a:off x="2746828" y="2779486"/>
            <a:ext cx="3650343" cy="738664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Owen O’Malley</a:t>
            </a:r>
          </a:p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omalley@apache.org</a:t>
            </a:r>
          </a:p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@owen_omalley</a:t>
            </a:r>
          </a:p>
        </p:txBody>
      </p:sp>
    </p:spTree>
    <p:extLst>
      <p:ext uri="{BB962C8B-B14F-4D97-AF65-F5344CB8AC3E}">
        <p14:creationId xmlns:p14="http://schemas.microsoft.com/office/powerpoint/2010/main" val="2183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Stripe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Within a stripe, the metadata data is in the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stripe footer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List of streams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Column encoding information (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eg.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direct or dictionary)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Columns are 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written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as a set of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streams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. There are 3 kinds:</a:t>
            </a:r>
            <a:endParaRPr lang="en-US" sz="2400" b="1" dirty="0">
              <a:ln w="50800"/>
              <a:solidFill>
                <a:schemeClr val="accent1"/>
              </a:solidFill>
            </a:endParaRP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rgbClr val="BCBCBC"/>
                </a:solidFill>
              </a:rPr>
              <a:t>Index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 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streams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rgbClr val="BCBCBC"/>
                </a:solidFill>
              </a:rPr>
              <a:t>Data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 streams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rgbClr val="BCBCBC"/>
                </a:solidFill>
              </a:rPr>
              <a:t>Dictionary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 streams</a:t>
            </a:r>
          </a:p>
        </p:txBody>
      </p:sp>
    </p:spTree>
    <p:extLst>
      <p:ext uri="{BB962C8B-B14F-4D97-AF65-F5344CB8AC3E}">
        <p14:creationId xmlns:p14="http://schemas.microsoft.com/office/powerpoint/2010/main" val="18162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File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F8EF9-DC5B-7648-9555-9FF99670F2A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088129" y="560539"/>
            <a:ext cx="4367747" cy="4383895"/>
          </a:xfrm>
        </p:spPr>
      </p:pic>
    </p:spTree>
    <p:extLst>
      <p:ext uri="{BB962C8B-B14F-4D97-AF65-F5344CB8AC3E}">
        <p14:creationId xmlns:p14="http://schemas.microsoft.com/office/powerpoint/2010/main" val="4898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FC6F9-319D-484F-9BCA-E30E5850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2" y="1200493"/>
            <a:ext cx="7741653" cy="294975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Read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1037771"/>
            <a:ext cx="6975232" cy="1344944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rgbClr val="BCBCBC"/>
                </a:solidFill>
              </a:rPr>
              <a:t>The 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Reader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 reads last 16k of file, extra as needed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rgbClr val="BCBCBC"/>
                </a:solidFill>
              </a:rPr>
              <a:t>The</a:t>
            </a:r>
            <a:r>
              <a:rPr lang="en-US" sz="2400" dirty="0">
                <a:ln w="50800"/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ln w="50800"/>
                <a:solidFill>
                  <a:schemeClr val="accent1"/>
                </a:solidFill>
              </a:rPr>
              <a:t>RowReader</a:t>
            </a:r>
            <a:r>
              <a:rPr lang="en-US" sz="2400" b="1" dirty="0">
                <a:ln w="50800"/>
                <a:solidFill>
                  <a:schemeClr val="accent1"/>
                </a:solidFill>
              </a:rPr>
              <a:t> 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reads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rgbClr val="BCBCBC"/>
                </a:solidFill>
              </a:rPr>
              <a:t>Stripe footer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rgbClr val="BCBCBC"/>
                </a:solidFill>
              </a:rPr>
              <a:t>Required streams</a:t>
            </a:r>
          </a:p>
        </p:txBody>
      </p:sp>
    </p:spTree>
    <p:extLst>
      <p:ext uri="{BB962C8B-B14F-4D97-AF65-F5344CB8AC3E}">
        <p14:creationId xmlns:p14="http://schemas.microsoft.com/office/powerpoint/2010/main" val="81077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46181-8ABD-1544-8CAB-AC5431A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A532-3510-2A4B-ACD9-E8917252C1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1037771"/>
            <a:ext cx="8305801" cy="349208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Streams are an independent sequence of bytes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Serialization into streams depends on column type &amp; encoding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Optional pipeline stages: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Run Length Encoding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(RLE) – first pass integer compression</a:t>
            </a: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Generic compression 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– </a:t>
            </a:r>
            <a:r>
              <a:rPr lang="en-US" sz="2400" dirty="0" err="1">
                <a:ln w="50800"/>
                <a:solidFill>
                  <a:srgbClr val="BCBCBC"/>
                </a:solidFill>
              </a:rPr>
              <a:t>Zlib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, Snappy, LZO, </a:t>
            </a:r>
            <a:r>
              <a:rPr lang="en-US" sz="2400" dirty="0" err="1">
                <a:ln w="50800"/>
                <a:solidFill>
                  <a:srgbClr val="BCBCBC"/>
                </a:solidFill>
              </a:rPr>
              <a:t>Zstd</a:t>
            </a:r>
            <a:endParaRPr lang="en-US" sz="2400" dirty="0">
              <a:ln w="50800"/>
              <a:solidFill>
                <a:srgbClr val="BCBCBC"/>
              </a:solidFill>
            </a:endParaRPr>
          </a:p>
          <a:p>
            <a:pPr marL="573087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b="1" dirty="0">
                <a:ln w="50800"/>
                <a:solidFill>
                  <a:schemeClr val="accent1"/>
                </a:solidFill>
              </a:rPr>
              <a:t>Encryption</a:t>
            </a:r>
            <a:r>
              <a:rPr lang="en-US" sz="2400" dirty="0">
                <a:ln w="50800"/>
                <a:solidFill>
                  <a:srgbClr val="BCBCBC"/>
                </a:solidFill>
              </a:rPr>
              <a:t> – AES/CTR</a:t>
            </a:r>
          </a:p>
        </p:txBody>
      </p:sp>
    </p:spTree>
    <p:extLst>
      <p:ext uri="{BB962C8B-B14F-4D97-AF65-F5344CB8AC3E}">
        <p14:creationId xmlns:p14="http://schemas.microsoft.com/office/powerpoint/2010/main" val="19721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044D-629C-8043-8544-C394F98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</p:spTree>
    <p:extLst>
      <p:ext uri="{BB962C8B-B14F-4D97-AF65-F5344CB8AC3E}">
        <p14:creationId xmlns:p14="http://schemas.microsoft.com/office/powerpoint/2010/main" val="14609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era-Dark-2019">
  <a:themeElements>
    <a:clrScheme name="Cloudera_2019">
      <a:dk1>
        <a:srgbClr val="305868"/>
      </a:dk1>
      <a:lt1>
        <a:srgbClr val="FFFFFF"/>
      </a:lt1>
      <a:dk2>
        <a:srgbClr val="305868"/>
      </a:dk2>
      <a:lt2>
        <a:srgbClr val="FFFFFF"/>
      </a:lt2>
      <a:accent1>
        <a:srgbClr val="FF8300"/>
      </a:accent1>
      <a:accent2>
        <a:srgbClr val="00A3AF"/>
      </a:accent2>
      <a:accent3>
        <a:srgbClr val="008CFF"/>
      </a:accent3>
      <a:accent4>
        <a:srgbClr val="A4D65D"/>
      </a:accent4>
      <a:accent5>
        <a:srgbClr val="FFD664"/>
      </a:accent5>
      <a:accent6>
        <a:srgbClr val="828282"/>
      </a:accent6>
      <a:hlink>
        <a:srgbClr val="00A6B1"/>
      </a:hlink>
      <a:folHlink>
        <a:srgbClr val="AFAFAF"/>
      </a:folHlink>
    </a:clrScheme>
    <a:fontScheme name="Cloudera">
      <a:majorFont>
        <a:latin typeface="La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/>
      <a:lstStyle>
        <a:defPPr marL="0" indent="0" algn="l">
          <a:buClr>
            <a:schemeClr val="accent6">
              <a:lumMod val="20000"/>
              <a:lumOff val="80000"/>
            </a:schemeClr>
          </a:buClr>
          <a:buNone/>
          <a:defRPr sz="1400" dirty="0">
            <a:solidFill>
              <a:schemeClr val="accent6">
                <a:lumMod val="60000"/>
                <a:lumOff val="40000"/>
              </a:schemeClr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loudera_Toolkit_Dark_2018_030618_EV.pptx" id="{F3697C09-4429-4B89-8864-66A64E985461}" vid="{EF544AEE-E67E-4985-B590-F3BB6F01BF6B}"/>
    </a:ext>
  </a:extLst>
</a:theme>
</file>

<file path=ppt/theme/theme2.xml><?xml version="1.0" encoding="utf-8"?>
<a:theme xmlns:a="http://schemas.openxmlformats.org/drawingml/2006/main" name="Cloudera-Light-2019">
  <a:themeElements>
    <a:clrScheme name="Cloudera_2019">
      <a:dk1>
        <a:srgbClr val="305868"/>
      </a:dk1>
      <a:lt1>
        <a:srgbClr val="FFFFFF"/>
      </a:lt1>
      <a:dk2>
        <a:srgbClr val="305868"/>
      </a:dk2>
      <a:lt2>
        <a:srgbClr val="FFFFFF"/>
      </a:lt2>
      <a:accent1>
        <a:srgbClr val="FF8300"/>
      </a:accent1>
      <a:accent2>
        <a:srgbClr val="00A3AF"/>
      </a:accent2>
      <a:accent3>
        <a:srgbClr val="008CFF"/>
      </a:accent3>
      <a:accent4>
        <a:srgbClr val="A4D65D"/>
      </a:accent4>
      <a:accent5>
        <a:srgbClr val="FFD664"/>
      </a:accent5>
      <a:accent6>
        <a:srgbClr val="828282"/>
      </a:accent6>
      <a:hlink>
        <a:srgbClr val="00A6B1"/>
      </a:hlink>
      <a:folHlink>
        <a:srgbClr val="AFAFAF"/>
      </a:folHlink>
    </a:clrScheme>
    <a:fontScheme name="Cloudera">
      <a:majorFont>
        <a:latin typeface="La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/>
      <a:lstStyle>
        <a:defPPr marL="0" indent="0" algn="l">
          <a:buClr>
            <a:schemeClr val="accent6">
              <a:lumMod val="20000"/>
              <a:lumOff val="80000"/>
            </a:schemeClr>
          </a:buClr>
          <a:buNone/>
          <a:defRPr sz="1400" dirty="0">
            <a:solidFill>
              <a:schemeClr val="accent6">
                <a:lumMod val="60000"/>
                <a:lumOff val="40000"/>
              </a:schemeClr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loudera_Toolkit_Dark_2018_030618_EV.pptx" id="{F3697C09-4429-4B89-8864-66A64E985461}" vid="{EF544AEE-E67E-4985-B590-F3BB6F01BF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Cloudera_Toolkit_Dark_2018_030618_EV</Template>
  <TotalTime>29750</TotalTime>
  <Words>1943</Words>
  <Application>Microsoft Macintosh PowerPoint</Application>
  <PresentationFormat>On-screen Show (16:9)</PresentationFormat>
  <Paragraphs>315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Andale Mono</vt:lpstr>
      <vt:lpstr>Arial</vt:lpstr>
      <vt:lpstr>Calibri Light</vt:lpstr>
      <vt:lpstr>Lato</vt:lpstr>
      <vt:lpstr>Lato Black</vt:lpstr>
      <vt:lpstr>Roboto</vt:lpstr>
      <vt:lpstr>Roboto Light</vt:lpstr>
      <vt:lpstr>Roboto Medium</vt:lpstr>
      <vt:lpstr>Roboto Regular</vt:lpstr>
      <vt:lpstr>Symbol</vt:lpstr>
      <vt:lpstr>Wingdings</vt:lpstr>
      <vt:lpstr>Cloudera-Dark-2019</vt:lpstr>
      <vt:lpstr>Cloudera-Light-2019</vt:lpstr>
      <vt:lpstr>ORC Deep Dive</vt:lpstr>
      <vt:lpstr>OverView</vt:lpstr>
      <vt:lpstr>Requirements</vt:lpstr>
      <vt:lpstr>File Structure</vt:lpstr>
      <vt:lpstr>Stripe Structure</vt:lpstr>
      <vt:lpstr>File Structure</vt:lpstr>
      <vt:lpstr>Read Path</vt:lpstr>
      <vt:lpstr>Streams</vt:lpstr>
      <vt:lpstr>Data Encoding</vt:lpstr>
      <vt:lpstr>Compound types</vt:lpstr>
      <vt:lpstr>Encoding columns </vt:lpstr>
      <vt:lpstr>Encoding columns </vt:lpstr>
      <vt:lpstr>Encoding columns </vt:lpstr>
      <vt:lpstr>Run Length Encoding</vt:lpstr>
      <vt:lpstr>Compression &amp; Indexes</vt:lpstr>
      <vt:lpstr>Row pruning</vt:lpstr>
      <vt:lpstr>Search Arguments</vt:lpstr>
      <vt:lpstr>Compression</vt:lpstr>
      <vt:lpstr>Indexes</vt:lpstr>
      <vt:lpstr>Index positions</vt:lpstr>
      <vt:lpstr>Bloom Filters</vt:lpstr>
      <vt:lpstr>Row Pruning Example</vt:lpstr>
      <vt:lpstr>Versioning</vt:lpstr>
      <vt:lpstr>Compatibility</vt:lpstr>
      <vt:lpstr>Writer Version</vt:lpstr>
      <vt:lpstr>EXAMPLE workaround for HIVE-8746</vt:lpstr>
      <vt:lpstr>Additional Features</vt:lpstr>
      <vt:lpstr>Schema Evolution</vt:lpstr>
      <vt:lpstr>Stripe concatenation &amp; Flush</vt:lpstr>
      <vt:lpstr>Column encryption</vt:lpstr>
      <vt:lpstr>Other developer tools</vt:lpstr>
      <vt:lpstr>UsiNG ORC</vt:lpstr>
      <vt:lpstr>Which Version is IT?</vt:lpstr>
      <vt:lpstr>From SQL</vt:lpstr>
      <vt:lpstr>From Java</vt:lpstr>
      <vt:lpstr>From C++</vt:lpstr>
      <vt:lpstr>From Command LINE</vt:lpstr>
      <vt:lpstr>Debugging</vt:lpstr>
      <vt:lpstr>Optimization</vt:lpstr>
      <vt:lpstr>Stripe Size</vt:lpstr>
      <vt:lpstr>HDFS Block Padding</vt:lpstr>
      <vt:lpstr>Split Calculation</vt:lpstr>
      <vt:lpstr>Conclusion</vt:lpstr>
      <vt:lpstr>For More Information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Gets ACID</dc:title>
  <dc:subject/>
  <dc:creator>Owen O'Malley</dc:creator>
  <cp:keywords/>
  <dc:description/>
  <cp:lastModifiedBy>Owen O'Malley</cp:lastModifiedBy>
  <cp:revision>574</cp:revision>
  <dcterms:created xsi:type="dcterms:W3CDTF">2018-03-07T01:22:40Z</dcterms:created>
  <dcterms:modified xsi:type="dcterms:W3CDTF">2020-01-23T18:49:47Z</dcterms:modified>
  <cp:category/>
</cp:coreProperties>
</file>