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1" r:id="rId5"/>
    <p:sldId id="258" r:id="rId6"/>
    <p:sldId id="260" r:id="rId7"/>
    <p:sldId id="262" r:id="rId8"/>
    <p:sldId id="25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49680" y="35560"/>
            <a:ext cx="9799320" cy="1190625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Work 1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49680" y="1489710"/>
            <a:ext cx="9799320" cy="106045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Properties compared prediction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34390" y="2503170"/>
            <a:ext cx="106292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4390" y="3387725"/>
            <a:ext cx="10357485" cy="17907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Background &amp; Motivation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Combining with the spCLM model, working as an ADMET or activity prediction model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03020" y="130175"/>
            <a:ext cx="9799320" cy="942340"/>
          </a:xfrm>
        </p:spPr>
        <p:txBody>
          <a:bodyPr>
            <a:normAutofit fontScale="90000"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Work 4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03020" y="1419860"/>
            <a:ext cx="9799320" cy="88265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Pose generation/substructure pose generation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34390" y="2503170"/>
            <a:ext cx="106292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4390" y="3387725"/>
            <a:ext cx="10357485" cy="17907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Background &amp; Motivation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Generate the pose of the molecules (whole molecule and part of the molecule) combining with the SPCLM model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1836420"/>
            <a:ext cx="4514850" cy="2790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695960"/>
            <a:ext cx="2030095" cy="15430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0225" y="2590165"/>
            <a:ext cx="43942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CSc1ccc2c(c1)N(CCC1CCCCN1C)c1ccccc1S2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1518285" y="3572510"/>
            <a:ext cx="2178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HERG  95.5 nM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0" y="637540"/>
            <a:ext cx="2355215" cy="15081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39075" y="3572510"/>
            <a:ext cx="2178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HERG  1300 nM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13220" y="2650490"/>
            <a:ext cx="46513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CSc1cc2N(c3c(Sc2cc1)cccc3)CCC1N(C)CCC(C)C1C</a:t>
            </a:r>
            <a:endParaRPr lang="en-US" altLang="zh-CN" sz="1400"/>
          </a:p>
        </p:txBody>
      </p:sp>
      <p:sp>
        <p:nvSpPr>
          <p:cNvPr id="13" name="右箭头 12"/>
          <p:cNvSpPr/>
          <p:nvPr/>
        </p:nvSpPr>
        <p:spPr>
          <a:xfrm>
            <a:off x="5075555" y="2559050"/>
            <a:ext cx="1102995" cy="3981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639820" y="4556125"/>
            <a:ext cx="49885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Prediction: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Direction:  Value increase or decrease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Change range:   10X 100X ........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23950" y="422910"/>
            <a:ext cx="9799320" cy="753110"/>
          </a:xfrm>
        </p:spPr>
        <p:txBody>
          <a:bodyPr>
            <a:normAutofit fontScale="90000"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Work 2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49680" y="1470025"/>
            <a:ext cx="9799320" cy="880110"/>
          </a:xfrm>
        </p:spPr>
        <p:txBody>
          <a:bodyPr>
            <a:norm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Target information embedding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34390" y="2503170"/>
            <a:ext cx="106292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副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34390" y="3387725"/>
            <a:ext cx="10357485" cy="17907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Background &amp; Motivation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What is the way to embedding the target information in the lignad based generation models.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5760" y="877570"/>
            <a:ext cx="10350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hERG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6495" y="5217795"/>
            <a:ext cx="1640205" cy="16402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85" y="1823085"/>
            <a:ext cx="3066415" cy="16452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" y="3905250"/>
            <a:ext cx="3649345" cy="1312545"/>
          </a:xfrm>
          <a:prstGeom prst="rect">
            <a:avLst/>
          </a:prstGeom>
        </p:spPr>
      </p:pic>
      <p:sp>
        <p:nvSpPr>
          <p:cNvPr id="8" name="副标题 7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303020" y="130175"/>
            <a:ext cx="9799320" cy="942340"/>
          </a:xfrm>
        </p:spPr>
        <p:txBody>
          <a:bodyPr>
            <a:normAutofit fontScale="90000"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Work 3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03020" y="1419860"/>
            <a:ext cx="9799320" cy="882650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Pocket and hetero/water/ligand atom distribution prediction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834390" y="2503170"/>
            <a:ext cx="106292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1796"/>
          <a:stretch>
            <a:fillRect/>
          </a:stretch>
        </p:blipFill>
        <p:spPr>
          <a:xfrm>
            <a:off x="370205" y="182245"/>
            <a:ext cx="2857500" cy="3332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" y="3985260"/>
            <a:ext cx="3498850" cy="25273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833620" y="1453515"/>
            <a:ext cx="49885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Prediction: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Probability of atoms in the grid point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Probability of water/hetero/ligand atom type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816</Words>
  <Application>WPS 演示</Application>
  <PresentationFormat>宽屏</PresentationFormat>
  <Paragraphs>49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WPS</vt:lpstr>
      <vt:lpstr>PowerPoint 演示文稿</vt:lpstr>
      <vt:lpstr>Work 1</vt:lpstr>
      <vt:lpstr>PowerPoint 演示文稿</vt:lpstr>
      <vt:lpstr>Work 1</vt:lpstr>
      <vt:lpstr>PowerPoint 演示文稿</vt:lpstr>
      <vt:lpstr>PowerPoint 演示文稿</vt:lpstr>
      <vt:lpstr>Work 1</vt:lpstr>
      <vt:lpstr>PowerPoint 演示文稿</vt:lpstr>
      <vt:lpstr>PowerPoint 演示文稿</vt:lpstr>
      <vt:lpstr>Work 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Jay</cp:lastModifiedBy>
  <cp:revision>163</cp:revision>
  <dcterms:created xsi:type="dcterms:W3CDTF">2019-06-19T02:08:00Z</dcterms:created>
  <dcterms:modified xsi:type="dcterms:W3CDTF">2025-02-08T07:26:05Z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11D4B3DD9370489C8337AA1C97EEDF35_11</vt:lpwstr>
  </property>
</Properties>
</file>