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1" r:id="rId7"/>
    <p:sldId id="307" r:id="rId8"/>
    <p:sldId id="305" r:id="rId9"/>
    <p:sldId id="331" r:id="rId10"/>
    <p:sldId id="332" r:id="rId11"/>
    <p:sldId id="336" r:id="rId12"/>
    <p:sldId id="335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3C097-6473-4866-B3D4-D134BB46836D}">
          <p14:sldIdLst>
            <p14:sldId id="282"/>
            <p14:sldId id="292"/>
            <p14:sldId id="291"/>
            <p14:sldId id="307"/>
            <p14:sldId id="305"/>
            <p14:sldId id="331"/>
            <p14:sldId id="332"/>
            <p14:sldId id="336"/>
            <p14:sldId id="335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31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288C2-7C62-4892-B07A-0D564F9425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5EE4638-DAC8-4003-87BF-4AFA39A6AEB9}">
      <dgm:prSet phldrT="[Text]" custT="1"/>
      <dgm:spPr/>
      <dgm:t>
        <a:bodyPr/>
        <a:lstStyle/>
        <a:p>
          <a:r>
            <a:rPr lang="en-ID" sz="1600" b="1" dirty="0"/>
            <a:t>HOW TO CREATE THIS API?</a:t>
          </a:r>
        </a:p>
      </dgm:t>
    </dgm:pt>
    <dgm:pt modelId="{0B2D6E77-4DBE-4D62-83FA-598B03F02AA0}" type="parTrans" cxnId="{E543B939-A67B-41C9-8B72-1A23679F228C}">
      <dgm:prSet/>
      <dgm:spPr/>
      <dgm:t>
        <a:bodyPr/>
        <a:lstStyle/>
        <a:p>
          <a:endParaRPr lang="en-ID" sz="1600"/>
        </a:p>
      </dgm:t>
    </dgm:pt>
    <dgm:pt modelId="{7947CD38-5F4B-4706-9A79-C631B4C17924}" type="sibTrans" cxnId="{E543B939-A67B-41C9-8B72-1A23679F228C}">
      <dgm:prSet/>
      <dgm:spPr/>
      <dgm:t>
        <a:bodyPr/>
        <a:lstStyle/>
        <a:p>
          <a:endParaRPr lang="en-ID" sz="1600"/>
        </a:p>
      </dgm:t>
    </dgm:pt>
    <dgm:pt modelId="{93E7E0DC-CB66-4D4F-AE6A-6077A7CD49D4}">
      <dgm:prSet phldrT="[Text]" custT="1"/>
      <dgm:spPr/>
      <dgm:t>
        <a:bodyPr/>
        <a:lstStyle/>
        <a:p>
          <a:r>
            <a:rPr lang="en-US" sz="1600" b="1" dirty="0"/>
            <a:t>Python</a:t>
          </a:r>
          <a:endParaRPr lang="en-ID" sz="1600" b="1" dirty="0"/>
        </a:p>
      </dgm:t>
    </dgm:pt>
    <dgm:pt modelId="{F91AE77C-D04A-4943-9385-FC9FE8F0B160}" type="parTrans" cxnId="{DC35496E-CF22-43C1-9F89-A821D4BC2E61}">
      <dgm:prSet custT="1"/>
      <dgm:spPr/>
      <dgm:t>
        <a:bodyPr/>
        <a:lstStyle/>
        <a:p>
          <a:endParaRPr lang="en-ID" sz="1600"/>
        </a:p>
      </dgm:t>
    </dgm:pt>
    <dgm:pt modelId="{060A283E-7209-431C-A86D-18700CD7E3A0}" type="sibTrans" cxnId="{DC35496E-CF22-43C1-9F89-A821D4BC2E61}">
      <dgm:prSet/>
      <dgm:spPr/>
      <dgm:t>
        <a:bodyPr/>
        <a:lstStyle/>
        <a:p>
          <a:endParaRPr lang="en-ID" sz="1600"/>
        </a:p>
      </dgm:t>
    </dgm:pt>
    <dgm:pt modelId="{E6BF578C-C100-481F-93DA-34D7F06DAC66}">
      <dgm:prSet phldrT="[Text]" custT="1"/>
      <dgm:spPr/>
      <dgm:t>
        <a:bodyPr/>
        <a:lstStyle/>
        <a:p>
          <a:r>
            <a:rPr lang="en-US" sz="1600" b="1" dirty="0"/>
            <a:t>SQLite</a:t>
          </a:r>
          <a:endParaRPr lang="en-ID" sz="1600" b="1" dirty="0"/>
        </a:p>
      </dgm:t>
    </dgm:pt>
    <dgm:pt modelId="{2FF2A1AD-BD07-408E-AB9E-E9C4692CE96A}" type="parTrans" cxnId="{142E29E1-D706-48A5-81C5-33F45847CC9A}">
      <dgm:prSet custT="1"/>
      <dgm:spPr/>
      <dgm:t>
        <a:bodyPr/>
        <a:lstStyle/>
        <a:p>
          <a:endParaRPr lang="en-ID" sz="1600"/>
        </a:p>
      </dgm:t>
    </dgm:pt>
    <dgm:pt modelId="{794D0A90-7C6B-46E7-A805-27A00A05FD6B}" type="sibTrans" cxnId="{142E29E1-D706-48A5-81C5-33F45847CC9A}">
      <dgm:prSet/>
      <dgm:spPr/>
      <dgm:t>
        <a:bodyPr/>
        <a:lstStyle/>
        <a:p>
          <a:endParaRPr lang="en-ID" sz="1600"/>
        </a:p>
      </dgm:t>
    </dgm:pt>
    <dgm:pt modelId="{D3A63636-E87D-4E5E-91D2-2EA9AAD1A09C}">
      <dgm:prSet phldrT="[Text]" custT="1"/>
      <dgm:spPr/>
      <dgm:t>
        <a:bodyPr/>
        <a:lstStyle/>
        <a:p>
          <a:r>
            <a:rPr lang="en-US" sz="1600" b="1" dirty="0"/>
            <a:t>Swagger UI</a:t>
          </a:r>
          <a:endParaRPr lang="en-ID" sz="1600" b="1" dirty="0"/>
        </a:p>
      </dgm:t>
    </dgm:pt>
    <dgm:pt modelId="{88D6AF8D-9D67-48B6-925A-525D733DAAF3}" type="parTrans" cxnId="{1E7EE8A9-D1E6-47A3-83CB-A8097095209D}">
      <dgm:prSet custT="1"/>
      <dgm:spPr/>
      <dgm:t>
        <a:bodyPr/>
        <a:lstStyle/>
        <a:p>
          <a:endParaRPr lang="en-ID" sz="1600"/>
        </a:p>
      </dgm:t>
    </dgm:pt>
    <dgm:pt modelId="{15E74FA9-FCB5-4CE0-A5FA-C0D590B3D79E}" type="sibTrans" cxnId="{1E7EE8A9-D1E6-47A3-83CB-A8097095209D}">
      <dgm:prSet/>
      <dgm:spPr/>
      <dgm:t>
        <a:bodyPr/>
        <a:lstStyle/>
        <a:p>
          <a:endParaRPr lang="en-ID" sz="1600"/>
        </a:p>
      </dgm:t>
    </dgm:pt>
    <dgm:pt modelId="{C8CD2075-84E5-423F-9AA6-6AE4393C4586}">
      <dgm:prSet custT="1"/>
      <dgm:spPr/>
      <dgm:t>
        <a:bodyPr/>
        <a:lstStyle/>
        <a:p>
          <a:r>
            <a:rPr lang="en-US" sz="1600" b="1" dirty="0"/>
            <a:t>Flask</a:t>
          </a:r>
          <a:endParaRPr lang="en-ID" sz="1600" b="1" dirty="0"/>
        </a:p>
      </dgm:t>
    </dgm:pt>
    <dgm:pt modelId="{704D20B6-C9DD-4342-86DD-6B91AE83EC81}" type="parTrans" cxnId="{4EA298CF-0697-4B8C-AA79-6E58DDE258F4}">
      <dgm:prSet custT="1"/>
      <dgm:spPr/>
      <dgm:t>
        <a:bodyPr/>
        <a:lstStyle/>
        <a:p>
          <a:endParaRPr lang="en-ID" sz="1600"/>
        </a:p>
      </dgm:t>
    </dgm:pt>
    <dgm:pt modelId="{900A803E-D356-435B-93D3-833809E0BB6B}" type="sibTrans" cxnId="{4EA298CF-0697-4B8C-AA79-6E58DDE258F4}">
      <dgm:prSet/>
      <dgm:spPr/>
      <dgm:t>
        <a:bodyPr/>
        <a:lstStyle/>
        <a:p>
          <a:endParaRPr lang="en-ID" sz="1600"/>
        </a:p>
      </dgm:t>
    </dgm:pt>
    <dgm:pt modelId="{5476F0A3-4794-4F68-96D8-9B31FDE86B28}" type="pres">
      <dgm:prSet presAssocID="{8CA288C2-7C62-4892-B07A-0D564F9425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D15F7-2979-4FA1-A8C8-AACBCC6BC505}" type="pres">
      <dgm:prSet presAssocID="{F5EE4638-DAC8-4003-87BF-4AFA39A6AEB9}" presName="root1" presStyleCnt="0"/>
      <dgm:spPr/>
    </dgm:pt>
    <dgm:pt modelId="{752FF415-B0EC-474B-9768-E8BDB4096C75}" type="pres">
      <dgm:prSet presAssocID="{F5EE4638-DAC8-4003-87BF-4AFA39A6AEB9}" presName="LevelOneTextNode" presStyleLbl="node0" presStyleIdx="0" presStyleCnt="1" custAng="5400000" custLinFactNeighborX="-90187">
        <dgm:presLayoutVars>
          <dgm:chPref val="3"/>
        </dgm:presLayoutVars>
      </dgm:prSet>
      <dgm:spPr/>
    </dgm:pt>
    <dgm:pt modelId="{5B705138-1139-4A8D-841A-5BCF6094B2EF}" type="pres">
      <dgm:prSet presAssocID="{F5EE4638-DAC8-4003-87BF-4AFA39A6AEB9}" presName="level2hierChild" presStyleCnt="0"/>
      <dgm:spPr/>
    </dgm:pt>
    <dgm:pt modelId="{F3C326BA-776E-43FC-A43C-F60F7F864734}" type="pres">
      <dgm:prSet presAssocID="{F91AE77C-D04A-4943-9385-FC9FE8F0B160}" presName="conn2-1" presStyleLbl="parChTrans1D2" presStyleIdx="0" presStyleCnt="4"/>
      <dgm:spPr/>
    </dgm:pt>
    <dgm:pt modelId="{9223E9C3-32F6-47CE-9C86-883EE8D1461E}" type="pres">
      <dgm:prSet presAssocID="{F91AE77C-D04A-4943-9385-FC9FE8F0B160}" presName="connTx" presStyleLbl="parChTrans1D2" presStyleIdx="0" presStyleCnt="4"/>
      <dgm:spPr/>
    </dgm:pt>
    <dgm:pt modelId="{5BFF78CC-102D-45FA-9F8D-90EFF3BEDE02}" type="pres">
      <dgm:prSet presAssocID="{93E7E0DC-CB66-4D4F-AE6A-6077A7CD49D4}" presName="root2" presStyleCnt="0"/>
      <dgm:spPr/>
    </dgm:pt>
    <dgm:pt modelId="{A99E2EB3-7636-45FB-ACB7-8E621AC514F5}" type="pres">
      <dgm:prSet presAssocID="{93E7E0DC-CB66-4D4F-AE6A-6077A7CD49D4}" presName="LevelTwoTextNode" presStyleLbl="node2" presStyleIdx="0" presStyleCnt="4" custLinFactNeighborX="79408">
        <dgm:presLayoutVars>
          <dgm:chPref val="3"/>
        </dgm:presLayoutVars>
      </dgm:prSet>
      <dgm:spPr/>
    </dgm:pt>
    <dgm:pt modelId="{405CFCAA-86BC-4245-9358-B9BD81B4AE0F}" type="pres">
      <dgm:prSet presAssocID="{93E7E0DC-CB66-4D4F-AE6A-6077A7CD49D4}" presName="level3hierChild" presStyleCnt="0"/>
      <dgm:spPr/>
    </dgm:pt>
    <dgm:pt modelId="{242C9F06-7F8C-4DF2-A72E-CAAEA572ADAB}" type="pres">
      <dgm:prSet presAssocID="{2FF2A1AD-BD07-408E-AB9E-E9C4692CE96A}" presName="conn2-1" presStyleLbl="parChTrans1D2" presStyleIdx="1" presStyleCnt="4"/>
      <dgm:spPr/>
    </dgm:pt>
    <dgm:pt modelId="{89520337-8A1D-4474-B110-CE19CF9C58EE}" type="pres">
      <dgm:prSet presAssocID="{2FF2A1AD-BD07-408E-AB9E-E9C4692CE96A}" presName="connTx" presStyleLbl="parChTrans1D2" presStyleIdx="1" presStyleCnt="4"/>
      <dgm:spPr/>
    </dgm:pt>
    <dgm:pt modelId="{0B264892-821D-472C-8923-5B2ED651FF66}" type="pres">
      <dgm:prSet presAssocID="{E6BF578C-C100-481F-93DA-34D7F06DAC66}" presName="root2" presStyleCnt="0"/>
      <dgm:spPr/>
    </dgm:pt>
    <dgm:pt modelId="{36CEAD27-59B1-4B81-B5A1-4046FDFCA211}" type="pres">
      <dgm:prSet presAssocID="{E6BF578C-C100-481F-93DA-34D7F06DAC66}" presName="LevelTwoTextNode" presStyleLbl="node2" presStyleIdx="1" presStyleCnt="4" custLinFactNeighborX="79408">
        <dgm:presLayoutVars>
          <dgm:chPref val="3"/>
        </dgm:presLayoutVars>
      </dgm:prSet>
      <dgm:spPr/>
    </dgm:pt>
    <dgm:pt modelId="{402B1708-B4C4-4489-8A3B-82CBB4519A52}" type="pres">
      <dgm:prSet presAssocID="{E6BF578C-C100-481F-93DA-34D7F06DAC66}" presName="level3hierChild" presStyleCnt="0"/>
      <dgm:spPr/>
    </dgm:pt>
    <dgm:pt modelId="{10867B84-FB12-4522-BF20-60B2C1CFB0BF}" type="pres">
      <dgm:prSet presAssocID="{704D20B6-C9DD-4342-86DD-6B91AE83EC81}" presName="conn2-1" presStyleLbl="parChTrans1D2" presStyleIdx="2" presStyleCnt="4"/>
      <dgm:spPr/>
    </dgm:pt>
    <dgm:pt modelId="{EEA1D8EB-FAA8-41A8-A91C-B3A7753DAD18}" type="pres">
      <dgm:prSet presAssocID="{704D20B6-C9DD-4342-86DD-6B91AE83EC81}" presName="connTx" presStyleLbl="parChTrans1D2" presStyleIdx="2" presStyleCnt="4"/>
      <dgm:spPr/>
    </dgm:pt>
    <dgm:pt modelId="{3B2C735A-3561-4C0D-BEB9-3162B17712BD}" type="pres">
      <dgm:prSet presAssocID="{C8CD2075-84E5-423F-9AA6-6AE4393C4586}" presName="root2" presStyleCnt="0"/>
      <dgm:spPr/>
    </dgm:pt>
    <dgm:pt modelId="{AFEF7BA3-065A-4585-AC17-6B3DC808D155}" type="pres">
      <dgm:prSet presAssocID="{C8CD2075-84E5-423F-9AA6-6AE4393C4586}" presName="LevelTwoTextNode" presStyleLbl="node2" presStyleIdx="2" presStyleCnt="4" custLinFactNeighborX="56643">
        <dgm:presLayoutVars>
          <dgm:chPref val="3"/>
        </dgm:presLayoutVars>
      </dgm:prSet>
      <dgm:spPr/>
    </dgm:pt>
    <dgm:pt modelId="{34354576-DB82-4678-8722-D9F976793238}" type="pres">
      <dgm:prSet presAssocID="{C8CD2075-84E5-423F-9AA6-6AE4393C4586}" presName="level3hierChild" presStyleCnt="0"/>
      <dgm:spPr/>
    </dgm:pt>
    <dgm:pt modelId="{A290734E-9C2D-4B45-8390-C91252CAA40B}" type="pres">
      <dgm:prSet presAssocID="{88D6AF8D-9D67-48B6-925A-525D733DAAF3}" presName="conn2-1" presStyleLbl="parChTrans1D2" presStyleIdx="3" presStyleCnt="4"/>
      <dgm:spPr/>
    </dgm:pt>
    <dgm:pt modelId="{04D72AD6-EE4B-4505-BED9-0B300F70113D}" type="pres">
      <dgm:prSet presAssocID="{88D6AF8D-9D67-48B6-925A-525D733DAAF3}" presName="connTx" presStyleLbl="parChTrans1D2" presStyleIdx="3" presStyleCnt="4"/>
      <dgm:spPr/>
    </dgm:pt>
    <dgm:pt modelId="{EED191DC-1DD3-4190-8ADD-E42BB503F89F}" type="pres">
      <dgm:prSet presAssocID="{D3A63636-E87D-4E5E-91D2-2EA9AAD1A09C}" presName="root2" presStyleCnt="0"/>
      <dgm:spPr/>
    </dgm:pt>
    <dgm:pt modelId="{1AD1B7A7-07CE-45E4-84B0-709176037336}" type="pres">
      <dgm:prSet presAssocID="{D3A63636-E87D-4E5E-91D2-2EA9AAD1A09C}" presName="LevelTwoTextNode" presStyleLbl="node2" presStyleIdx="3" presStyleCnt="4" custLinFactNeighborX="79408">
        <dgm:presLayoutVars>
          <dgm:chPref val="3"/>
        </dgm:presLayoutVars>
      </dgm:prSet>
      <dgm:spPr/>
    </dgm:pt>
    <dgm:pt modelId="{C8D41171-C476-4093-88C0-2CCFF31F2BAA}" type="pres">
      <dgm:prSet presAssocID="{D3A63636-E87D-4E5E-91D2-2EA9AAD1A09C}" presName="level3hierChild" presStyleCnt="0"/>
      <dgm:spPr/>
    </dgm:pt>
  </dgm:ptLst>
  <dgm:cxnLst>
    <dgm:cxn modelId="{592B0815-5927-44AA-8A75-9B56AFE1F30E}" type="presOf" srcId="{E6BF578C-C100-481F-93DA-34D7F06DAC66}" destId="{36CEAD27-59B1-4B81-B5A1-4046FDFCA211}" srcOrd="0" destOrd="0" presId="urn:microsoft.com/office/officeart/2008/layout/HorizontalMultiLevelHierarchy"/>
    <dgm:cxn modelId="{DD6E071A-918C-43F5-85DB-D195A74CC9F6}" type="presOf" srcId="{D3A63636-E87D-4E5E-91D2-2EA9AAD1A09C}" destId="{1AD1B7A7-07CE-45E4-84B0-709176037336}" srcOrd="0" destOrd="0" presId="urn:microsoft.com/office/officeart/2008/layout/HorizontalMultiLevelHierarchy"/>
    <dgm:cxn modelId="{D9B32831-419D-4C7A-B38D-8ECE6F242D98}" type="presOf" srcId="{704D20B6-C9DD-4342-86DD-6B91AE83EC81}" destId="{EEA1D8EB-FAA8-41A8-A91C-B3A7753DAD18}" srcOrd="1" destOrd="0" presId="urn:microsoft.com/office/officeart/2008/layout/HorizontalMultiLevelHierarchy"/>
    <dgm:cxn modelId="{E543B939-A67B-41C9-8B72-1A23679F228C}" srcId="{8CA288C2-7C62-4892-B07A-0D564F942532}" destId="{F5EE4638-DAC8-4003-87BF-4AFA39A6AEB9}" srcOrd="0" destOrd="0" parTransId="{0B2D6E77-4DBE-4D62-83FA-598B03F02AA0}" sibTransId="{7947CD38-5F4B-4706-9A79-C631B4C17924}"/>
    <dgm:cxn modelId="{BE23D160-2D7D-49DF-8E11-AF580AC9C061}" type="presOf" srcId="{704D20B6-C9DD-4342-86DD-6B91AE83EC81}" destId="{10867B84-FB12-4522-BF20-60B2C1CFB0BF}" srcOrd="0" destOrd="0" presId="urn:microsoft.com/office/officeart/2008/layout/HorizontalMultiLevelHierarchy"/>
    <dgm:cxn modelId="{69A08665-38D0-4E0E-8C83-4BE7FE9D4A78}" type="presOf" srcId="{F91AE77C-D04A-4943-9385-FC9FE8F0B160}" destId="{F3C326BA-776E-43FC-A43C-F60F7F864734}" srcOrd="0" destOrd="0" presId="urn:microsoft.com/office/officeart/2008/layout/HorizontalMultiLevelHierarchy"/>
    <dgm:cxn modelId="{DC35496E-CF22-43C1-9F89-A821D4BC2E61}" srcId="{F5EE4638-DAC8-4003-87BF-4AFA39A6AEB9}" destId="{93E7E0DC-CB66-4D4F-AE6A-6077A7CD49D4}" srcOrd="0" destOrd="0" parTransId="{F91AE77C-D04A-4943-9385-FC9FE8F0B160}" sibTransId="{060A283E-7209-431C-A86D-18700CD7E3A0}"/>
    <dgm:cxn modelId="{E6C4B753-DB4E-4805-933B-55346E0BC316}" type="presOf" srcId="{F91AE77C-D04A-4943-9385-FC9FE8F0B160}" destId="{9223E9C3-32F6-47CE-9C86-883EE8D1461E}" srcOrd="1" destOrd="0" presId="urn:microsoft.com/office/officeart/2008/layout/HorizontalMultiLevelHierarchy"/>
    <dgm:cxn modelId="{29421C77-A9DB-411E-94BF-271AC14B57F1}" type="presOf" srcId="{93E7E0DC-CB66-4D4F-AE6A-6077A7CD49D4}" destId="{A99E2EB3-7636-45FB-ACB7-8E621AC514F5}" srcOrd="0" destOrd="0" presId="urn:microsoft.com/office/officeart/2008/layout/HorizontalMultiLevelHierarchy"/>
    <dgm:cxn modelId="{1D4D685A-F209-447F-9FFF-8A610D71C483}" type="presOf" srcId="{88D6AF8D-9D67-48B6-925A-525D733DAAF3}" destId="{04D72AD6-EE4B-4505-BED9-0B300F70113D}" srcOrd="1" destOrd="0" presId="urn:microsoft.com/office/officeart/2008/layout/HorizontalMultiLevelHierarchy"/>
    <dgm:cxn modelId="{627CD086-6244-421E-90B0-243CA120C162}" type="presOf" srcId="{2FF2A1AD-BD07-408E-AB9E-E9C4692CE96A}" destId="{242C9F06-7F8C-4DF2-A72E-CAAEA572ADAB}" srcOrd="0" destOrd="0" presId="urn:microsoft.com/office/officeart/2008/layout/HorizontalMultiLevelHierarchy"/>
    <dgm:cxn modelId="{358B019F-370E-4148-93C8-DF39AAA7A9B0}" type="presOf" srcId="{8CA288C2-7C62-4892-B07A-0D564F942532}" destId="{5476F0A3-4794-4F68-96D8-9B31FDE86B28}" srcOrd="0" destOrd="0" presId="urn:microsoft.com/office/officeart/2008/layout/HorizontalMultiLevelHierarchy"/>
    <dgm:cxn modelId="{1E7EE8A9-D1E6-47A3-83CB-A8097095209D}" srcId="{F5EE4638-DAC8-4003-87BF-4AFA39A6AEB9}" destId="{D3A63636-E87D-4E5E-91D2-2EA9AAD1A09C}" srcOrd="3" destOrd="0" parTransId="{88D6AF8D-9D67-48B6-925A-525D733DAAF3}" sibTransId="{15E74FA9-FCB5-4CE0-A5FA-C0D590B3D79E}"/>
    <dgm:cxn modelId="{03E06BB8-BE1D-4358-92F8-043FB47CEF58}" type="presOf" srcId="{F5EE4638-DAC8-4003-87BF-4AFA39A6AEB9}" destId="{752FF415-B0EC-474B-9768-E8BDB4096C75}" srcOrd="0" destOrd="0" presId="urn:microsoft.com/office/officeart/2008/layout/HorizontalMultiLevelHierarchy"/>
    <dgm:cxn modelId="{6E8ACBBD-D695-4624-8406-79B2A642FE57}" type="presOf" srcId="{88D6AF8D-9D67-48B6-925A-525D733DAAF3}" destId="{A290734E-9C2D-4B45-8390-C91252CAA40B}" srcOrd="0" destOrd="0" presId="urn:microsoft.com/office/officeart/2008/layout/HorizontalMultiLevelHierarchy"/>
    <dgm:cxn modelId="{4EA298CF-0697-4B8C-AA79-6E58DDE258F4}" srcId="{F5EE4638-DAC8-4003-87BF-4AFA39A6AEB9}" destId="{C8CD2075-84E5-423F-9AA6-6AE4393C4586}" srcOrd="2" destOrd="0" parTransId="{704D20B6-C9DD-4342-86DD-6B91AE83EC81}" sibTransId="{900A803E-D356-435B-93D3-833809E0BB6B}"/>
    <dgm:cxn modelId="{20BFE7DA-4C4C-487B-8BAA-385C5BF6B2AF}" type="presOf" srcId="{C8CD2075-84E5-423F-9AA6-6AE4393C4586}" destId="{AFEF7BA3-065A-4585-AC17-6B3DC808D155}" srcOrd="0" destOrd="0" presId="urn:microsoft.com/office/officeart/2008/layout/HorizontalMultiLevelHierarchy"/>
    <dgm:cxn modelId="{142E29E1-D706-48A5-81C5-33F45847CC9A}" srcId="{F5EE4638-DAC8-4003-87BF-4AFA39A6AEB9}" destId="{E6BF578C-C100-481F-93DA-34D7F06DAC66}" srcOrd="1" destOrd="0" parTransId="{2FF2A1AD-BD07-408E-AB9E-E9C4692CE96A}" sibTransId="{794D0A90-7C6B-46E7-A805-27A00A05FD6B}"/>
    <dgm:cxn modelId="{F9E702F7-F9EE-404B-A2D3-C27391B31339}" type="presOf" srcId="{2FF2A1AD-BD07-408E-AB9E-E9C4692CE96A}" destId="{89520337-8A1D-4474-B110-CE19CF9C58EE}" srcOrd="1" destOrd="0" presId="urn:microsoft.com/office/officeart/2008/layout/HorizontalMultiLevelHierarchy"/>
    <dgm:cxn modelId="{6B322FDD-D29F-4200-8882-137D15A95558}" type="presParOf" srcId="{5476F0A3-4794-4F68-96D8-9B31FDE86B28}" destId="{0F0D15F7-2979-4FA1-A8C8-AACBCC6BC505}" srcOrd="0" destOrd="0" presId="urn:microsoft.com/office/officeart/2008/layout/HorizontalMultiLevelHierarchy"/>
    <dgm:cxn modelId="{5876791A-9552-4A30-8A9B-0FDC07E13880}" type="presParOf" srcId="{0F0D15F7-2979-4FA1-A8C8-AACBCC6BC505}" destId="{752FF415-B0EC-474B-9768-E8BDB4096C75}" srcOrd="0" destOrd="0" presId="urn:microsoft.com/office/officeart/2008/layout/HorizontalMultiLevelHierarchy"/>
    <dgm:cxn modelId="{29CACBFF-0B02-467F-9718-82E0C244C7B8}" type="presParOf" srcId="{0F0D15F7-2979-4FA1-A8C8-AACBCC6BC505}" destId="{5B705138-1139-4A8D-841A-5BCF6094B2EF}" srcOrd="1" destOrd="0" presId="urn:microsoft.com/office/officeart/2008/layout/HorizontalMultiLevelHierarchy"/>
    <dgm:cxn modelId="{B413E2D6-51CB-4DD2-B901-8683252F37C5}" type="presParOf" srcId="{5B705138-1139-4A8D-841A-5BCF6094B2EF}" destId="{F3C326BA-776E-43FC-A43C-F60F7F864734}" srcOrd="0" destOrd="0" presId="urn:microsoft.com/office/officeart/2008/layout/HorizontalMultiLevelHierarchy"/>
    <dgm:cxn modelId="{1F1A20D2-4D3F-4FCD-8A4B-7804D73C75FF}" type="presParOf" srcId="{F3C326BA-776E-43FC-A43C-F60F7F864734}" destId="{9223E9C3-32F6-47CE-9C86-883EE8D1461E}" srcOrd="0" destOrd="0" presId="urn:microsoft.com/office/officeart/2008/layout/HorizontalMultiLevelHierarchy"/>
    <dgm:cxn modelId="{5E658449-CCD0-4A6F-8220-5F478DA61706}" type="presParOf" srcId="{5B705138-1139-4A8D-841A-5BCF6094B2EF}" destId="{5BFF78CC-102D-45FA-9F8D-90EFF3BEDE02}" srcOrd="1" destOrd="0" presId="urn:microsoft.com/office/officeart/2008/layout/HorizontalMultiLevelHierarchy"/>
    <dgm:cxn modelId="{D362441B-1B2E-4960-A141-A9DEF47620A8}" type="presParOf" srcId="{5BFF78CC-102D-45FA-9F8D-90EFF3BEDE02}" destId="{A99E2EB3-7636-45FB-ACB7-8E621AC514F5}" srcOrd="0" destOrd="0" presId="urn:microsoft.com/office/officeart/2008/layout/HorizontalMultiLevelHierarchy"/>
    <dgm:cxn modelId="{3F31D84F-4EDC-47F4-8BAB-4DA3BE45DE17}" type="presParOf" srcId="{5BFF78CC-102D-45FA-9F8D-90EFF3BEDE02}" destId="{405CFCAA-86BC-4245-9358-B9BD81B4AE0F}" srcOrd="1" destOrd="0" presId="urn:microsoft.com/office/officeart/2008/layout/HorizontalMultiLevelHierarchy"/>
    <dgm:cxn modelId="{B67833A1-749B-40A2-8102-8811E6537931}" type="presParOf" srcId="{5B705138-1139-4A8D-841A-5BCF6094B2EF}" destId="{242C9F06-7F8C-4DF2-A72E-CAAEA572ADAB}" srcOrd="2" destOrd="0" presId="urn:microsoft.com/office/officeart/2008/layout/HorizontalMultiLevelHierarchy"/>
    <dgm:cxn modelId="{4249C267-C0FA-44AA-BFE3-428875F4956C}" type="presParOf" srcId="{242C9F06-7F8C-4DF2-A72E-CAAEA572ADAB}" destId="{89520337-8A1D-4474-B110-CE19CF9C58EE}" srcOrd="0" destOrd="0" presId="urn:microsoft.com/office/officeart/2008/layout/HorizontalMultiLevelHierarchy"/>
    <dgm:cxn modelId="{B3472568-6C56-4156-B76C-5AAB8B08285D}" type="presParOf" srcId="{5B705138-1139-4A8D-841A-5BCF6094B2EF}" destId="{0B264892-821D-472C-8923-5B2ED651FF66}" srcOrd="3" destOrd="0" presId="urn:microsoft.com/office/officeart/2008/layout/HorizontalMultiLevelHierarchy"/>
    <dgm:cxn modelId="{BEE06A98-EE0B-4226-AD24-E82084BB61D3}" type="presParOf" srcId="{0B264892-821D-472C-8923-5B2ED651FF66}" destId="{36CEAD27-59B1-4B81-B5A1-4046FDFCA211}" srcOrd="0" destOrd="0" presId="urn:microsoft.com/office/officeart/2008/layout/HorizontalMultiLevelHierarchy"/>
    <dgm:cxn modelId="{95E71E44-EF4C-4EE6-BD46-B5B8ED3E80B9}" type="presParOf" srcId="{0B264892-821D-472C-8923-5B2ED651FF66}" destId="{402B1708-B4C4-4489-8A3B-82CBB4519A52}" srcOrd="1" destOrd="0" presId="urn:microsoft.com/office/officeart/2008/layout/HorizontalMultiLevelHierarchy"/>
    <dgm:cxn modelId="{1ED27FCC-7580-4044-867D-38A4D1D4D85D}" type="presParOf" srcId="{5B705138-1139-4A8D-841A-5BCF6094B2EF}" destId="{10867B84-FB12-4522-BF20-60B2C1CFB0BF}" srcOrd="4" destOrd="0" presId="urn:microsoft.com/office/officeart/2008/layout/HorizontalMultiLevelHierarchy"/>
    <dgm:cxn modelId="{682A8F42-D29C-4651-8EDC-2F69F8E86EC7}" type="presParOf" srcId="{10867B84-FB12-4522-BF20-60B2C1CFB0BF}" destId="{EEA1D8EB-FAA8-41A8-A91C-B3A7753DAD18}" srcOrd="0" destOrd="0" presId="urn:microsoft.com/office/officeart/2008/layout/HorizontalMultiLevelHierarchy"/>
    <dgm:cxn modelId="{4EDD5BF8-9BA6-45B3-A37A-AD794A7363A0}" type="presParOf" srcId="{5B705138-1139-4A8D-841A-5BCF6094B2EF}" destId="{3B2C735A-3561-4C0D-BEB9-3162B17712BD}" srcOrd="5" destOrd="0" presId="urn:microsoft.com/office/officeart/2008/layout/HorizontalMultiLevelHierarchy"/>
    <dgm:cxn modelId="{76924D4F-1182-4B6F-B397-16D8C45F54CA}" type="presParOf" srcId="{3B2C735A-3561-4C0D-BEB9-3162B17712BD}" destId="{AFEF7BA3-065A-4585-AC17-6B3DC808D155}" srcOrd="0" destOrd="0" presId="urn:microsoft.com/office/officeart/2008/layout/HorizontalMultiLevelHierarchy"/>
    <dgm:cxn modelId="{A545BAAD-0074-4A30-887A-8DCD1D23C80A}" type="presParOf" srcId="{3B2C735A-3561-4C0D-BEB9-3162B17712BD}" destId="{34354576-DB82-4678-8722-D9F976793238}" srcOrd="1" destOrd="0" presId="urn:microsoft.com/office/officeart/2008/layout/HorizontalMultiLevelHierarchy"/>
    <dgm:cxn modelId="{3A24ABDF-5936-4737-A2A8-896910376660}" type="presParOf" srcId="{5B705138-1139-4A8D-841A-5BCF6094B2EF}" destId="{A290734E-9C2D-4B45-8390-C91252CAA40B}" srcOrd="6" destOrd="0" presId="urn:microsoft.com/office/officeart/2008/layout/HorizontalMultiLevelHierarchy"/>
    <dgm:cxn modelId="{4B191445-C303-47FB-AD2E-CCA5297C14DF}" type="presParOf" srcId="{A290734E-9C2D-4B45-8390-C91252CAA40B}" destId="{04D72AD6-EE4B-4505-BED9-0B300F70113D}" srcOrd="0" destOrd="0" presId="urn:microsoft.com/office/officeart/2008/layout/HorizontalMultiLevelHierarchy"/>
    <dgm:cxn modelId="{802191C9-B824-4EB5-9187-B12406EFA393}" type="presParOf" srcId="{5B705138-1139-4A8D-841A-5BCF6094B2EF}" destId="{EED191DC-1DD3-4190-8ADD-E42BB503F89F}" srcOrd="7" destOrd="0" presId="urn:microsoft.com/office/officeart/2008/layout/HorizontalMultiLevelHierarchy"/>
    <dgm:cxn modelId="{2D16B727-B854-48E2-ABDF-86C7053268B5}" type="presParOf" srcId="{EED191DC-1DD3-4190-8ADD-E42BB503F89F}" destId="{1AD1B7A7-07CE-45E4-84B0-709176037336}" srcOrd="0" destOrd="0" presId="urn:microsoft.com/office/officeart/2008/layout/HorizontalMultiLevelHierarchy"/>
    <dgm:cxn modelId="{A743303B-A9FF-4670-9DFF-56AA512A4D46}" type="presParOf" srcId="{EED191DC-1DD3-4190-8ADD-E42BB503F89F}" destId="{C8D41171-C476-4093-88C0-2CCFF31F2BA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151CA-75D4-4804-BAC8-80C97A009F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38F2852-4DA9-4A35-8AF3-6F9C4EA42244}">
      <dgm:prSet phldrT="[Text]" custT="1"/>
      <dgm:spPr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48843" tIns="0" rIns="348843" bIns="0" numCol="1" spcCol="1270" anchor="ctr" anchorCtr="0"/>
        <a:lstStyle/>
        <a:p>
          <a:r>
            <a:rPr lang="en-US" sz="1400" b="1" dirty="0">
              <a:solidFill>
                <a:schemeClr val="tx1"/>
              </a:solidFill>
            </a:rPr>
            <a:t>challenge_level_3.db</a:t>
          </a:r>
        </a:p>
        <a:p>
          <a:r>
            <a:rPr lang="en-US" sz="1400" b="0" dirty="0">
              <a:solidFill>
                <a:schemeClr val="tx1"/>
              </a:solidFill>
            </a:rPr>
            <a:t>This database file is used by the API to access table data as well as storage.</a:t>
          </a:r>
          <a:endParaRPr lang="en-ID" sz="1400" b="0" dirty="0">
            <a:solidFill>
              <a:schemeClr val="tx1"/>
            </a:solidFill>
          </a:endParaRPr>
        </a:p>
      </dgm:t>
    </dgm:pt>
    <dgm:pt modelId="{7C61C2C6-A726-4EA2-89F0-60708321F61F}" type="parTrans" cxnId="{266A6532-43A7-4BD4-A662-8BDD22D712BE}">
      <dgm:prSet/>
      <dgm:spPr/>
      <dgm:t>
        <a:bodyPr/>
        <a:lstStyle/>
        <a:p>
          <a:endParaRPr lang="en-ID"/>
        </a:p>
      </dgm:t>
    </dgm:pt>
    <dgm:pt modelId="{A05944A4-BB08-43C9-85E2-77A8A1A587CC}" type="sibTrans" cxnId="{266A6532-43A7-4BD4-A662-8BDD22D712BE}">
      <dgm:prSet/>
      <dgm:spPr/>
      <dgm:t>
        <a:bodyPr/>
        <a:lstStyle/>
        <a:p>
          <a:endParaRPr lang="en-ID"/>
        </a:p>
      </dgm:t>
    </dgm:pt>
    <dgm:pt modelId="{54B16C4E-4889-440C-9F2C-B7927759768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challenge_gold_level_with_sqlite.py</a:t>
          </a:r>
        </a:p>
        <a:p>
          <a:r>
            <a:rPr lang="en-US" sz="1400" b="0" dirty="0">
              <a:solidFill>
                <a:schemeClr val="tx1"/>
              </a:solidFill>
            </a:rPr>
            <a:t>This file contains building a RESTful API using Python and Flask, and connected to SQLite to perform data cleaning, and is documented using the Swagger UI.</a:t>
          </a:r>
          <a:endParaRPr lang="en-ID" sz="1400" b="0" dirty="0">
            <a:solidFill>
              <a:schemeClr val="tx1"/>
            </a:solidFill>
          </a:endParaRPr>
        </a:p>
      </dgm:t>
    </dgm:pt>
    <dgm:pt modelId="{7F878ADE-42CD-4655-A0EE-C4F64A0AE396}" type="parTrans" cxnId="{9EFB731E-57D3-4024-8BF8-E7CC28A9D09C}">
      <dgm:prSet/>
      <dgm:spPr/>
      <dgm:t>
        <a:bodyPr/>
        <a:lstStyle/>
        <a:p>
          <a:endParaRPr lang="en-ID"/>
        </a:p>
      </dgm:t>
    </dgm:pt>
    <dgm:pt modelId="{F7CEA2E4-11F9-443B-B0DE-8F2C146BAF9C}" type="sibTrans" cxnId="{9EFB731E-57D3-4024-8BF8-E7CC28A9D09C}">
      <dgm:prSet/>
      <dgm:spPr/>
      <dgm:t>
        <a:bodyPr/>
        <a:lstStyle/>
        <a:p>
          <a:endParaRPr lang="en-ID"/>
        </a:p>
      </dgm:t>
    </dgm:pt>
    <dgm:pt modelId="{A269CDD7-7222-4059-B263-E26D09F6AFE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database_</a:t>
          </a:r>
          <a:r>
            <a:rPr lang="en-US" sz="1400" b="1" dirty="0">
              <a:solidFill>
                <a:schemeClr val="tx1"/>
              </a:solidFill>
            </a:rPr>
            <a:t>sqlite.py</a:t>
          </a:r>
        </a:p>
        <a:p>
          <a:r>
            <a:rPr lang="en-ID" sz="14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400" b="0" dirty="0">
            <a:solidFill>
              <a:schemeClr val="tx1"/>
            </a:solidFill>
          </a:endParaRPr>
        </a:p>
      </dgm:t>
    </dgm:pt>
    <dgm:pt modelId="{E94A6CB9-AEAF-4554-8D3A-19CD66A4717D}" type="parTrans" cxnId="{A8A888CC-1385-414F-90D3-40CF6AF87C85}">
      <dgm:prSet/>
      <dgm:spPr/>
      <dgm:t>
        <a:bodyPr/>
        <a:lstStyle/>
        <a:p>
          <a:endParaRPr lang="en-ID"/>
        </a:p>
      </dgm:t>
    </dgm:pt>
    <dgm:pt modelId="{4A1280E1-E4BA-41E3-BB24-758E5A9F9134}" type="sibTrans" cxnId="{A8A888CC-1385-414F-90D3-40CF6AF87C85}">
      <dgm:prSet/>
      <dgm:spPr/>
      <dgm:t>
        <a:bodyPr/>
        <a:lstStyle/>
        <a:p>
          <a:endParaRPr lang="en-ID"/>
        </a:p>
      </dgm:t>
    </dgm:pt>
    <dgm:pt modelId="{B5972693-54DD-4FCD-A5AE-EAC480B036DF}">
      <dgm:prSet phldrT="[Text]"/>
      <dgm:spPr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48843" tIns="0" rIns="348843" bIns="0" numCol="1" spcCol="1270" anchor="ctr" anchorCtr="0"/>
        <a:lstStyle/>
        <a:p>
          <a:r>
            <a:rPr lang="en-US" b="1" dirty="0">
              <a:solidFill>
                <a:schemeClr val="tx1"/>
              </a:solidFill>
            </a:rPr>
            <a:t>app_sqlite.py</a:t>
          </a:r>
        </a:p>
        <a:p>
          <a:r>
            <a:rPr lang="en-ID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b="1" dirty="0">
            <a:solidFill>
              <a:schemeClr val="tx1"/>
            </a:solidFill>
          </a:endParaRPr>
        </a:p>
      </dgm:t>
    </dgm:pt>
    <dgm:pt modelId="{A238FCBE-0210-4E93-A782-006A43F3A01F}" type="sibTrans" cxnId="{90A06FD9-CC24-4FB2-9223-CE2360819E30}">
      <dgm:prSet/>
      <dgm:spPr/>
      <dgm:t>
        <a:bodyPr/>
        <a:lstStyle/>
        <a:p>
          <a:endParaRPr lang="en-ID"/>
        </a:p>
      </dgm:t>
    </dgm:pt>
    <dgm:pt modelId="{A51CAA43-F8CA-43F8-887A-587725539E62}" type="parTrans" cxnId="{90A06FD9-CC24-4FB2-9223-CE2360819E30}">
      <dgm:prSet/>
      <dgm:spPr/>
      <dgm:t>
        <a:bodyPr/>
        <a:lstStyle/>
        <a:p>
          <a:endParaRPr lang="en-ID"/>
        </a:p>
      </dgm:t>
    </dgm:pt>
    <dgm:pt modelId="{8153B374-A88F-4CB1-B5A9-77F4A5ABEC4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1" i="0" dirty="0">
              <a:solidFill>
                <a:schemeClr val="tx1"/>
              </a:solidFill>
            </a:rPr>
            <a:t>Files with .html, .</a:t>
          </a:r>
          <a:r>
            <a:rPr lang="en-US" sz="1400" b="1" i="0" dirty="0" err="1">
              <a:solidFill>
                <a:schemeClr val="tx1"/>
              </a:solidFill>
            </a:rPr>
            <a:t>yaml</a:t>
          </a:r>
          <a:r>
            <a:rPr lang="en-US" sz="1400" b="1" i="0" dirty="0">
              <a:solidFill>
                <a:schemeClr val="tx1"/>
              </a:solidFill>
            </a:rPr>
            <a:t> formats</a:t>
          </a:r>
          <a:br>
            <a:rPr lang="en-US" sz="1400" b="0" i="0" dirty="0">
              <a:solidFill>
                <a:schemeClr val="tx1"/>
              </a:solidFill>
            </a:rPr>
          </a:br>
          <a:r>
            <a:rPr lang="en-US" sz="1400" b="0" i="0" dirty="0">
              <a:solidFill>
                <a:schemeClr val="tx1"/>
              </a:solidFill>
            </a:rPr>
            <a:t>These files are in the "templates" folder</a:t>
          </a:r>
          <a:endParaRPr lang="en-ID" sz="1400" b="0" dirty="0">
            <a:solidFill>
              <a:schemeClr val="tx1"/>
            </a:solidFill>
          </a:endParaRPr>
        </a:p>
      </dgm:t>
    </dgm:pt>
    <dgm:pt modelId="{7B3419A0-5F65-474C-B22B-AAF0A7C94F51}" type="parTrans" cxnId="{C432CA5A-E229-40EC-934F-203E546CAFED}">
      <dgm:prSet/>
      <dgm:spPr/>
      <dgm:t>
        <a:bodyPr/>
        <a:lstStyle/>
        <a:p>
          <a:endParaRPr lang="en-ID"/>
        </a:p>
      </dgm:t>
    </dgm:pt>
    <dgm:pt modelId="{A11513DD-AD13-470B-81E7-D4D2BCAF3CBE}" type="sibTrans" cxnId="{C432CA5A-E229-40EC-934F-203E546CAFED}">
      <dgm:prSet/>
      <dgm:spPr/>
      <dgm:t>
        <a:bodyPr/>
        <a:lstStyle/>
        <a:p>
          <a:endParaRPr lang="en-ID"/>
        </a:p>
      </dgm:t>
    </dgm:pt>
    <dgm:pt modelId="{F6AADCE2-40B9-475B-8AC9-0385B0B82BA2}" type="pres">
      <dgm:prSet presAssocID="{A74151CA-75D4-4804-BAC8-80C97A009F9E}" presName="linear" presStyleCnt="0">
        <dgm:presLayoutVars>
          <dgm:dir/>
          <dgm:animLvl val="lvl"/>
          <dgm:resizeHandles val="exact"/>
        </dgm:presLayoutVars>
      </dgm:prSet>
      <dgm:spPr/>
    </dgm:pt>
    <dgm:pt modelId="{DB5F233C-7BDE-4FD8-B8B0-3ED1181079C9}" type="pres">
      <dgm:prSet presAssocID="{B5972693-54DD-4FCD-A5AE-EAC480B036DF}" presName="parentLin" presStyleCnt="0"/>
      <dgm:spPr/>
    </dgm:pt>
    <dgm:pt modelId="{4732B3ED-D55C-4F7D-89F6-FC7B059ABF40}" type="pres">
      <dgm:prSet presAssocID="{B5972693-54DD-4FCD-A5AE-EAC480B036DF}" presName="parentLeftMargin" presStyleLbl="node1" presStyleIdx="0" presStyleCnt="5"/>
      <dgm:spPr/>
    </dgm:pt>
    <dgm:pt modelId="{91C2FBFC-AFC6-451C-B4F9-E3431C150BBD}" type="pres">
      <dgm:prSet presAssocID="{B5972693-54DD-4FCD-A5AE-EAC480B036DF}" presName="parentText" presStyleLbl="node1" presStyleIdx="0" presStyleCnt="5" custScaleY="200105" custLinFactY="1100000" custLinFactNeighborX="-45684" custLinFactNeighborY="1129155">
        <dgm:presLayoutVars>
          <dgm:chMax val="0"/>
          <dgm:bulletEnabled val="1"/>
        </dgm:presLayoutVars>
      </dgm:prSet>
      <dgm:spPr>
        <a:xfrm>
          <a:off x="659230" y="1918631"/>
          <a:ext cx="9229224" cy="590709"/>
        </a:xfrm>
        <a:prstGeom prst="roundRect">
          <a:avLst/>
        </a:prstGeom>
      </dgm:spPr>
    </dgm:pt>
    <dgm:pt modelId="{955138F1-1A9E-48ED-A85E-1BE17D0E9373}" type="pres">
      <dgm:prSet presAssocID="{B5972693-54DD-4FCD-A5AE-EAC480B036DF}" presName="negativeSpace" presStyleCnt="0"/>
      <dgm:spPr/>
    </dgm:pt>
    <dgm:pt modelId="{049044BA-2D71-465D-9D5C-AA8C01407875}" type="pres">
      <dgm:prSet presAssocID="{B5972693-54DD-4FCD-A5AE-EAC480B036DF}" presName="childText" presStyleLbl="conFgAcc1" presStyleIdx="0" presStyleCnt="5" custLinFactY="1811553" custLinFactNeighborX="-1898" custLinFactNeighborY="1900000">
        <dgm:presLayoutVars>
          <dgm:bulletEnabled val="1"/>
        </dgm:presLayoutVars>
      </dgm:prSet>
      <dgm:spPr/>
    </dgm:pt>
    <dgm:pt modelId="{C4CFEB59-0977-4E79-97C2-91B1EF26F897}" type="pres">
      <dgm:prSet presAssocID="{A238FCBE-0210-4E93-A782-006A43F3A01F}" presName="spaceBetweenRectangles" presStyleCnt="0"/>
      <dgm:spPr/>
    </dgm:pt>
    <dgm:pt modelId="{84F81E23-9403-43BE-9E58-3D6E7DE64A50}" type="pres">
      <dgm:prSet presAssocID="{338F2852-4DA9-4A35-8AF3-6F9C4EA42244}" presName="parentLin" presStyleCnt="0"/>
      <dgm:spPr/>
    </dgm:pt>
    <dgm:pt modelId="{6D16177F-D509-4424-8215-1BD5D1A201AA}" type="pres">
      <dgm:prSet presAssocID="{338F2852-4DA9-4A35-8AF3-6F9C4EA42244}" presName="parentLeftMargin" presStyleLbl="node1" presStyleIdx="0" presStyleCnt="5" custScaleY="200105" custLinFactY="-237998" custLinFactNeighborY="-300000"/>
      <dgm:spPr/>
    </dgm:pt>
    <dgm:pt modelId="{EC79CE5D-5E2A-423A-97EA-31F79E2A5CF8}" type="pres">
      <dgm:prSet presAssocID="{338F2852-4DA9-4A35-8AF3-6F9C4EA42244}" presName="parentText" presStyleLbl="node1" presStyleIdx="1" presStyleCnt="5" custScaleY="246341" custLinFactY="64116" custLinFactNeighborY="100000">
        <dgm:presLayoutVars>
          <dgm:chMax val="0"/>
          <dgm:bulletEnabled val="1"/>
        </dgm:presLayoutVars>
      </dgm:prSet>
      <dgm:spPr>
        <a:xfrm>
          <a:off x="659230" y="3116574"/>
          <a:ext cx="9229224" cy="563132"/>
        </a:xfrm>
        <a:prstGeom prst="roundRect">
          <a:avLst/>
        </a:prstGeom>
      </dgm:spPr>
    </dgm:pt>
    <dgm:pt modelId="{F02E3EE1-FAA7-4AA9-B1B1-E422B20948C6}" type="pres">
      <dgm:prSet presAssocID="{338F2852-4DA9-4A35-8AF3-6F9C4EA42244}" presName="negativeSpace" presStyleCnt="0"/>
      <dgm:spPr/>
    </dgm:pt>
    <dgm:pt modelId="{4833BA16-C9B5-473D-BC7E-336890AC3BC4}" type="pres">
      <dgm:prSet presAssocID="{338F2852-4DA9-4A35-8AF3-6F9C4EA42244}" presName="childText" presStyleLbl="conFgAcc1" presStyleIdx="1" presStyleCnt="5" custLinFactY="1696082" custLinFactNeighborX="-949" custLinFactNeighborY="1700000">
        <dgm:presLayoutVars>
          <dgm:bulletEnabled val="1"/>
        </dgm:presLayoutVars>
      </dgm:prSet>
      <dgm:spPr/>
    </dgm:pt>
    <dgm:pt modelId="{F898FF3A-57F9-4739-945A-BA395F61B91C}" type="pres">
      <dgm:prSet presAssocID="{A05944A4-BB08-43C9-85E2-77A8A1A587CC}" presName="spaceBetweenRectangles" presStyleCnt="0"/>
      <dgm:spPr/>
    </dgm:pt>
    <dgm:pt modelId="{77B8E62F-9E55-46EE-A12F-D0A1F2716A9C}" type="pres">
      <dgm:prSet presAssocID="{A269CDD7-7222-4059-B263-E26D09F6AFE6}" presName="parentLin" presStyleCnt="0"/>
      <dgm:spPr/>
    </dgm:pt>
    <dgm:pt modelId="{3D5127F8-EB4A-4711-B687-556CF19CF9C3}" type="pres">
      <dgm:prSet presAssocID="{A269CDD7-7222-4059-B263-E26D09F6AFE6}" presName="parentLeftMargin" presStyleLbl="node1" presStyleIdx="1" presStyleCnt="5" custScaleY="190763" custLinFactY="-180403" custLinFactNeighborY="-200000"/>
      <dgm:spPr/>
    </dgm:pt>
    <dgm:pt modelId="{06344EB0-EC27-4AA2-8FFA-9A4BBEFF834C}" type="pres">
      <dgm:prSet presAssocID="{A269CDD7-7222-4059-B263-E26D09F6AFE6}" presName="parentText" presStyleLbl="node1" presStyleIdx="2" presStyleCnt="5" custScaleY="246341" custLinFactY="-200000" custLinFactNeighborX="-1882" custLinFactNeighborY="-227137">
        <dgm:presLayoutVars>
          <dgm:chMax val="0"/>
          <dgm:bulletEnabled val="1"/>
        </dgm:presLayoutVars>
      </dgm:prSet>
      <dgm:spPr/>
    </dgm:pt>
    <dgm:pt modelId="{496B28FA-E3AB-4B81-98C1-74A382B3FDBE}" type="pres">
      <dgm:prSet presAssocID="{A269CDD7-7222-4059-B263-E26D09F6AFE6}" presName="negativeSpace" presStyleCnt="0"/>
      <dgm:spPr/>
    </dgm:pt>
    <dgm:pt modelId="{224B4F87-23EC-44BD-9606-0C689527478A}" type="pres">
      <dgm:prSet presAssocID="{A269CDD7-7222-4059-B263-E26D09F6AFE6}" presName="childText" presStyleLbl="conFgAcc1" presStyleIdx="2" presStyleCnt="5" custLinFactY="1327127" custLinFactNeighborX="-803" custLinFactNeighborY="1400000">
        <dgm:presLayoutVars>
          <dgm:bulletEnabled val="1"/>
        </dgm:presLayoutVars>
      </dgm:prSet>
      <dgm:spPr/>
    </dgm:pt>
    <dgm:pt modelId="{D0963CB0-F977-4B95-82CC-573474D00F81}" type="pres">
      <dgm:prSet presAssocID="{4A1280E1-E4BA-41E3-BB24-758E5A9F9134}" presName="spaceBetweenRectangles" presStyleCnt="0"/>
      <dgm:spPr/>
    </dgm:pt>
    <dgm:pt modelId="{87B01E2B-5ED5-42F4-AD88-A974FCDA6EF5}" type="pres">
      <dgm:prSet presAssocID="{54B16C4E-4889-440C-9F2C-B7927759768A}" presName="parentLin" presStyleCnt="0"/>
      <dgm:spPr/>
    </dgm:pt>
    <dgm:pt modelId="{5C83E89D-117B-4B3C-99C1-B142C74D2A56}" type="pres">
      <dgm:prSet presAssocID="{54B16C4E-4889-440C-9F2C-B7927759768A}" presName="parentLeftMargin" presStyleLbl="node1" presStyleIdx="2" presStyleCnt="5" custScaleY="190763" custLinFactY="-180403" custLinFactNeighborY="-200000"/>
      <dgm:spPr/>
    </dgm:pt>
    <dgm:pt modelId="{C675326D-CE1F-4049-93CC-0D185DE61D43}" type="pres">
      <dgm:prSet presAssocID="{54B16C4E-4889-440C-9F2C-B7927759768A}" presName="parentText" presStyleLbl="node1" presStyleIdx="3" presStyleCnt="5" custScaleY="246153" custLinFactNeighborY="-89124">
        <dgm:presLayoutVars>
          <dgm:chMax val="0"/>
          <dgm:bulletEnabled val="1"/>
        </dgm:presLayoutVars>
      </dgm:prSet>
      <dgm:spPr/>
    </dgm:pt>
    <dgm:pt modelId="{150D295C-1AC2-4CEE-9379-A9C3DBFA0BFA}" type="pres">
      <dgm:prSet presAssocID="{54B16C4E-4889-440C-9F2C-B7927759768A}" presName="negativeSpace" presStyleCnt="0"/>
      <dgm:spPr/>
    </dgm:pt>
    <dgm:pt modelId="{B2762B9E-D52D-4854-ABDD-08B11A0265D6}" type="pres">
      <dgm:prSet presAssocID="{54B16C4E-4889-440C-9F2C-B7927759768A}" presName="childText" presStyleLbl="conFgAcc1" presStyleIdx="3" presStyleCnt="5" custLinFactY="935739" custLinFactNeighborX="-122" custLinFactNeighborY="1000000">
        <dgm:presLayoutVars>
          <dgm:bulletEnabled val="1"/>
        </dgm:presLayoutVars>
      </dgm:prSet>
      <dgm:spPr/>
    </dgm:pt>
    <dgm:pt modelId="{336487E8-F4D8-4E43-9325-BF477E079F3D}" type="pres">
      <dgm:prSet presAssocID="{F7CEA2E4-11F9-443B-B0DE-8F2C146BAF9C}" presName="spaceBetweenRectangles" presStyleCnt="0"/>
      <dgm:spPr/>
    </dgm:pt>
    <dgm:pt modelId="{EBD56573-D274-4752-9DE9-9E20ECB5A7E8}" type="pres">
      <dgm:prSet presAssocID="{8153B374-A88F-4CB1-B5A9-77F4A5ABEC43}" presName="parentLin" presStyleCnt="0"/>
      <dgm:spPr/>
    </dgm:pt>
    <dgm:pt modelId="{1DF38EBE-976E-4213-A370-3E1A8D4E86EA}" type="pres">
      <dgm:prSet presAssocID="{8153B374-A88F-4CB1-B5A9-77F4A5ABEC43}" presName="parentLeftMargin" presStyleLbl="node1" presStyleIdx="3" presStyleCnt="5" custScaleY="246342" custLinFactY="-89114" custLinFactNeighborX="2854" custLinFactNeighborY="-100000"/>
      <dgm:spPr/>
    </dgm:pt>
    <dgm:pt modelId="{68EB90F1-DEA6-4852-9330-537A3FE66A31}" type="pres">
      <dgm:prSet presAssocID="{8153B374-A88F-4CB1-B5A9-77F4A5ABEC43}" presName="parentText" presStyleLbl="node1" presStyleIdx="4" presStyleCnt="5" custScaleY="246341" custLinFactNeighborX="2854" custLinFactNeighborY="-13043">
        <dgm:presLayoutVars>
          <dgm:chMax val="0"/>
          <dgm:bulletEnabled val="1"/>
        </dgm:presLayoutVars>
      </dgm:prSet>
      <dgm:spPr/>
    </dgm:pt>
    <dgm:pt modelId="{1C1FE8F9-90C6-4AC2-A241-0627FBECA6F8}" type="pres">
      <dgm:prSet presAssocID="{8153B374-A88F-4CB1-B5A9-77F4A5ABEC43}" presName="negativeSpace" presStyleCnt="0"/>
      <dgm:spPr/>
    </dgm:pt>
    <dgm:pt modelId="{0E0B5CE1-1DE9-47B3-A6C6-2AA46C46446E}" type="pres">
      <dgm:prSet presAssocID="{8153B374-A88F-4CB1-B5A9-77F4A5ABEC43}" presName="childText" presStyleLbl="conFgAcc1" presStyleIdx="4" presStyleCnt="5" custLinFactY="416790" custLinFactNeighborX="-1898" custLinFactNeighborY="500000">
        <dgm:presLayoutVars>
          <dgm:bulletEnabled val="1"/>
        </dgm:presLayoutVars>
      </dgm:prSet>
      <dgm:spPr/>
    </dgm:pt>
  </dgm:ptLst>
  <dgm:cxnLst>
    <dgm:cxn modelId="{9EFB731E-57D3-4024-8BF8-E7CC28A9D09C}" srcId="{A74151CA-75D4-4804-BAC8-80C97A009F9E}" destId="{54B16C4E-4889-440C-9F2C-B7927759768A}" srcOrd="3" destOrd="0" parTransId="{7F878ADE-42CD-4655-A0EE-C4F64A0AE396}" sibTransId="{F7CEA2E4-11F9-443B-B0DE-8F2C146BAF9C}"/>
    <dgm:cxn modelId="{FFB85F2A-1E49-4A33-8A59-15A05AFDDEBE}" type="presOf" srcId="{B5972693-54DD-4FCD-A5AE-EAC480B036DF}" destId="{4732B3ED-D55C-4F7D-89F6-FC7B059ABF40}" srcOrd="0" destOrd="0" presId="urn:microsoft.com/office/officeart/2005/8/layout/list1"/>
    <dgm:cxn modelId="{CD3F742B-8278-4048-B322-0C26BC1F73C1}" type="presOf" srcId="{54B16C4E-4889-440C-9F2C-B7927759768A}" destId="{C675326D-CE1F-4049-93CC-0D185DE61D43}" srcOrd="1" destOrd="0" presId="urn:microsoft.com/office/officeart/2005/8/layout/list1"/>
    <dgm:cxn modelId="{266A6532-43A7-4BD4-A662-8BDD22D712BE}" srcId="{A74151CA-75D4-4804-BAC8-80C97A009F9E}" destId="{338F2852-4DA9-4A35-8AF3-6F9C4EA42244}" srcOrd="1" destOrd="0" parTransId="{7C61C2C6-A726-4EA2-89F0-60708321F61F}" sibTransId="{A05944A4-BB08-43C9-85E2-77A8A1A587CC}"/>
    <dgm:cxn modelId="{11C63661-F993-4C1A-B8C3-0EEF18E85632}" type="presOf" srcId="{B5972693-54DD-4FCD-A5AE-EAC480B036DF}" destId="{91C2FBFC-AFC6-451C-B4F9-E3431C150BBD}" srcOrd="1" destOrd="0" presId="urn:microsoft.com/office/officeart/2005/8/layout/list1"/>
    <dgm:cxn modelId="{6957FC63-1D18-4CED-9E6B-BBC3A4142B6C}" type="presOf" srcId="{8153B374-A88F-4CB1-B5A9-77F4A5ABEC43}" destId="{1DF38EBE-976E-4213-A370-3E1A8D4E86EA}" srcOrd="0" destOrd="0" presId="urn:microsoft.com/office/officeart/2005/8/layout/list1"/>
    <dgm:cxn modelId="{E9FFCC66-72D3-4DE3-96CA-B80003E28146}" type="presOf" srcId="{A269CDD7-7222-4059-B263-E26D09F6AFE6}" destId="{3D5127F8-EB4A-4711-B687-556CF19CF9C3}" srcOrd="0" destOrd="0" presId="urn:microsoft.com/office/officeart/2005/8/layout/list1"/>
    <dgm:cxn modelId="{1B465550-AF5A-4389-ADED-9E365417E91A}" type="presOf" srcId="{54B16C4E-4889-440C-9F2C-B7927759768A}" destId="{5C83E89D-117B-4B3C-99C1-B142C74D2A56}" srcOrd="0" destOrd="0" presId="urn:microsoft.com/office/officeart/2005/8/layout/list1"/>
    <dgm:cxn modelId="{F810C651-8FA4-4E5F-8E48-B59C5B220B3A}" type="presOf" srcId="{8153B374-A88F-4CB1-B5A9-77F4A5ABEC43}" destId="{68EB90F1-DEA6-4852-9330-537A3FE66A31}" srcOrd="1" destOrd="0" presId="urn:microsoft.com/office/officeart/2005/8/layout/list1"/>
    <dgm:cxn modelId="{C432CA5A-E229-40EC-934F-203E546CAFED}" srcId="{A74151CA-75D4-4804-BAC8-80C97A009F9E}" destId="{8153B374-A88F-4CB1-B5A9-77F4A5ABEC43}" srcOrd="4" destOrd="0" parTransId="{7B3419A0-5F65-474C-B22B-AAF0A7C94F51}" sibTransId="{A11513DD-AD13-470B-81E7-D4D2BCAF3CBE}"/>
    <dgm:cxn modelId="{B0304686-C68D-4E5A-AF9A-A77C7028916A}" type="presOf" srcId="{A269CDD7-7222-4059-B263-E26D09F6AFE6}" destId="{06344EB0-EC27-4AA2-8FFA-9A4BBEFF834C}" srcOrd="1" destOrd="0" presId="urn:microsoft.com/office/officeart/2005/8/layout/list1"/>
    <dgm:cxn modelId="{B22D4397-265A-480D-81D4-D770D4BDB0D9}" type="presOf" srcId="{338F2852-4DA9-4A35-8AF3-6F9C4EA42244}" destId="{EC79CE5D-5E2A-423A-97EA-31F79E2A5CF8}" srcOrd="1" destOrd="0" presId="urn:microsoft.com/office/officeart/2005/8/layout/list1"/>
    <dgm:cxn modelId="{A7A95AA9-E7B5-4322-981D-B18D01A5AF9F}" type="presOf" srcId="{338F2852-4DA9-4A35-8AF3-6F9C4EA42244}" destId="{6D16177F-D509-4424-8215-1BD5D1A201AA}" srcOrd="0" destOrd="0" presId="urn:microsoft.com/office/officeart/2005/8/layout/list1"/>
    <dgm:cxn modelId="{50B9E6AF-2249-4C41-A181-E1CF795681A7}" type="presOf" srcId="{A74151CA-75D4-4804-BAC8-80C97A009F9E}" destId="{F6AADCE2-40B9-475B-8AC9-0385B0B82BA2}" srcOrd="0" destOrd="0" presId="urn:microsoft.com/office/officeart/2005/8/layout/list1"/>
    <dgm:cxn modelId="{A8A888CC-1385-414F-90D3-40CF6AF87C85}" srcId="{A74151CA-75D4-4804-BAC8-80C97A009F9E}" destId="{A269CDD7-7222-4059-B263-E26D09F6AFE6}" srcOrd="2" destOrd="0" parTransId="{E94A6CB9-AEAF-4554-8D3A-19CD66A4717D}" sibTransId="{4A1280E1-E4BA-41E3-BB24-758E5A9F9134}"/>
    <dgm:cxn modelId="{90A06FD9-CC24-4FB2-9223-CE2360819E30}" srcId="{A74151CA-75D4-4804-BAC8-80C97A009F9E}" destId="{B5972693-54DD-4FCD-A5AE-EAC480B036DF}" srcOrd="0" destOrd="0" parTransId="{A51CAA43-F8CA-43F8-887A-587725539E62}" sibTransId="{A238FCBE-0210-4E93-A782-006A43F3A01F}"/>
    <dgm:cxn modelId="{3E2605E3-4DA4-4B9A-B7AB-B27E3EA8F5D3}" type="presParOf" srcId="{F6AADCE2-40B9-475B-8AC9-0385B0B82BA2}" destId="{DB5F233C-7BDE-4FD8-B8B0-3ED1181079C9}" srcOrd="0" destOrd="0" presId="urn:microsoft.com/office/officeart/2005/8/layout/list1"/>
    <dgm:cxn modelId="{93915AA9-C1DD-40A4-A191-58A4E8CE0404}" type="presParOf" srcId="{DB5F233C-7BDE-4FD8-B8B0-3ED1181079C9}" destId="{4732B3ED-D55C-4F7D-89F6-FC7B059ABF40}" srcOrd="0" destOrd="0" presId="urn:microsoft.com/office/officeart/2005/8/layout/list1"/>
    <dgm:cxn modelId="{705F0A87-24A6-48F5-9236-7727A54A157C}" type="presParOf" srcId="{DB5F233C-7BDE-4FD8-B8B0-3ED1181079C9}" destId="{91C2FBFC-AFC6-451C-B4F9-E3431C150BBD}" srcOrd="1" destOrd="0" presId="urn:microsoft.com/office/officeart/2005/8/layout/list1"/>
    <dgm:cxn modelId="{50D706DE-538E-4AAC-A3BF-E077243BE4E0}" type="presParOf" srcId="{F6AADCE2-40B9-475B-8AC9-0385B0B82BA2}" destId="{955138F1-1A9E-48ED-A85E-1BE17D0E9373}" srcOrd="1" destOrd="0" presId="urn:microsoft.com/office/officeart/2005/8/layout/list1"/>
    <dgm:cxn modelId="{3CA0A5F3-7A5A-4A96-A9EF-FF7C4F9FC997}" type="presParOf" srcId="{F6AADCE2-40B9-475B-8AC9-0385B0B82BA2}" destId="{049044BA-2D71-465D-9D5C-AA8C01407875}" srcOrd="2" destOrd="0" presId="urn:microsoft.com/office/officeart/2005/8/layout/list1"/>
    <dgm:cxn modelId="{6BD9F30D-1BB2-44F9-BBFA-EA334F819B8E}" type="presParOf" srcId="{F6AADCE2-40B9-475B-8AC9-0385B0B82BA2}" destId="{C4CFEB59-0977-4E79-97C2-91B1EF26F897}" srcOrd="3" destOrd="0" presId="urn:microsoft.com/office/officeart/2005/8/layout/list1"/>
    <dgm:cxn modelId="{04A4EF48-0982-42B2-ABC8-595FBA9F0421}" type="presParOf" srcId="{F6AADCE2-40B9-475B-8AC9-0385B0B82BA2}" destId="{84F81E23-9403-43BE-9E58-3D6E7DE64A50}" srcOrd="4" destOrd="0" presId="urn:microsoft.com/office/officeart/2005/8/layout/list1"/>
    <dgm:cxn modelId="{3754347B-F0F6-4FA8-B469-0274E09BFC22}" type="presParOf" srcId="{84F81E23-9403-43BE-9E58-3D6E7DE64A50}" destId="{6D16177F-D509-4424-8215-1BD5D1A201AA}" srcOrd="0" destOrd="0" presId="urn:microsoft.com/office/officeart/2005/8/layout/list1"/>
    <dgm:cxn modelId="{77B362B6-E5ED-4D89-AC71-596DD117A6F1}" type="presParOf" srcId="{84F81E23-9403-43BE-9E58-3D6E7DE64A50}" destId="{EC79CE5D-5E2A-423A-97EA-31F79E2A5CF8}" srcOrd="1" destOrd="0" presId="urn:microsoft.com/office/officeart/2005/8/layout/list1"/>
    <dgm:cxn modelId="{DFB96634-F97A-4C37-80CF-B408B0581403}" type="presParOf" srcId="{F6AADCE2-40B9-475B-8AC9-0385B0B82BA2}" destId="{F02E3EE1-FAA7-4AA9-B1B1-E422B20948C6}" srcOrd="5" destOrd="0" presId="urn:microsoft.com/office/officeart/2005/8/layout/list1"/>
    <dgm:cxn modelId="{AA452EC0-DFF1-4D54-8825-504071BD1404}" type="presParOf" srcId="{F6AADCE2-40B9-475B-8AC9-0385B0B82BA2}" destId="{4833BA16-C9B5-473D-BC7E-336890AC3BC4}" srcOrd="6" destOrd="0" presId="urn:microsoft.com/office/officeart/2005/8/layout/list1"/>
    <dgm:cxn modelId="{03A73848-5C42-4C97-8A46-796EE4EF4AE6}" type="presParOf" srcId="{F6AADCE2-40B9-475B-8AC9-0385B0B82BA2}" destId="{F898FF3A-57F9-4739-945A-BA395F61B91C}" srcOrd="7" destOrd="0" presId="urn:microsoft.com/office/officeart/2005/8/layout/list1"/>
    <dgm:cxn modelId="{5B772441-D4B1-4A1B-8C04-2B0A72B908E8}" type="presParOf" srcId="{F6AADCE2-40B9-475B-8AC9-0385B0B82BA2}" destId="{77B8E62F-9E55-46EE-A12F-D0A1F2716A9C}" srcOrd="8" destOrd="0" presId="urn:microsoft.com/office/officeart/2005/8/layout/list1"/>
    <dgm:cxn modelId="{7626B369-087C-4F0A-8B74-BD4D9877575D}" type="presParOf" srcId="{77B8E62F-9E55-46EE-A12F-D0A1F2716A9C}" destId="{3D5127F8-EB4A-4711-B687-556CF19CF9C3}" srcOrd="0" destOrd="0" presId="urn:microsoft.com/office/officeart/2005/8/layout/list1"/>
    <dgm:cxn modelId="{E8885E95-7D33-4701-9ABE-07E43E539C4A}" type="presParOf" srcId="{77B8E62F-9E55-46EE-A12F-D0A1F2716A9C}" destId="{06344EB0-EC27-4AA2-8FFA-9A4BBEFF834C}" srcOrd="1" destOrd="0" presId="urn:microsoft.com/office/officeart/2005/8/layout/list1"/>
    <dgm:cxn modelId="{86D25F7F-3FA2-40FF-B2BC-FADB652B37E1}" type="presParOf" srcId="{F6AADCE2-40B9-475B-8AC9-0385B0B82BA2}" destId="{496B28FA-E3AB-4B81-98C1-74A382B3FDBE}" srcOrd="9" destOrd="0" presId="urn:microsoft.com/office/officeart/2005/8/layout/list1"/>
    <dgm:cxn modelId="{23C772EF-DEBD-426D-AC44-0E70DD806AA0}" type="presParOf" srcId="{F6AADCE2-40B9-475B-8AC9-0385B0B82BA2}" destId="{224B4F87-23EC-44BD-9606-0C689527478A}" srcOrd="10" destOrd="0" presId="urn:microsoft.com/office/officeart/2005/8/layout/list1"/>
    <dgm:cxn modelId="{92E3B8FC-A814-42C1-B5A8-5D1D5CED9131}" type="presParOf" srcId="{F6AADCE2-40B9-475B-8AC9-0385B0B82BA2}" destId="{D0963CB0-F977-4B95-82CC-573474D00F81}" srcOrd="11" destOrd="0" presId="urn:microsoft.com/office/officeart/2005/8/layout/list1"/>
    <dgm:cxn modelId="{00609AC7-E1C4-47FE-A133-730EB59BBEF3}" type="presParOf" srcId="{F6AADCE2-40B9-475B-8AC9-0385B0B82BA2}" destId="{87B01E2B-5ED5-42F4-AD88-A974FCDA6EF5}" srcOrd="12" destOrd="0" presId="urn:microsoft.com/office/officeart/2005/8/layout/list1"/>
    <dgm:cxn modelId="{70FE0AFE-FA57-4887-B077-9666E811AD2B}" type="presParOf" srcId="{87B01E2B-5ED5-42F4-AD88-A974FCDA6EF5}" destId="{5C83E89D-117B-4B3C-99C1-B142C74D2A56}" srcOrd="0" destOrd="0" presId="urn:microsoft.com/office/officeart/2005/8/layout/list1"/>
    <dgm:cxn modelId="{4289E136-E9A2-426E-BC88-79D9C9AAF2C5}" type="presParOf" srcId="{87B01E2B-5ED5-42F4-AD88-A974FCDA6EF5}" destId="{C675326D-CE1F-4049-93CC-0D185DE61D43}" srcOrd="1" destOrd="0" presId="urn:microsoft.com/office/officeart/2005/8/layout/list1"/>
    <dgm:cxn modelId="{4BCF15D1-A247-4491-8581-5787BEBED60C}" type="presParOf" srcId="{F6AADCE2-40B9-475B-8AC9-0385B0B82BA2}" destId="{150D295C-1AC2-4CEE-9379-A9C3DBFA0BFA}" srcOrd="13" destOrd="0" presId="urn:microsoft.com/office/officeart/2005/8/layout/list1"/>
    <dgm:cxn modelId="{CA6ED2E7-7257-454C-9FBD-9DDEE06FF16F}" type="presParOf" srcId="{F6AADCE2-40B9-475B-8AC9-0385B0B82BA2}" destId="{B2762B9E-D52D-4854-ABDD-08B11A0265D6}" srcOrd="14" destOrd="0" presId="urn:microsoft.com/office/officeart/2005/8/layout/list1"/>
    <dgm:cxn modelId="{F32B4EB3-15EF-41E6-B9A0-52C213BA6B27}" type="presParOf" srcId="{F6AADCE2-40B9-475B-8AC9-0385B0B82BA2}" destId="{336487E8-F4D8-4E43-9325-BF477E079F3D}" srcOrd="15" destOrd="0" presId="urn:microsoft.com/office/officeart/2005/8/layout/list1"/>
    <dgm:cxn modelId="{66E60F3C-7E82-4B1D-84B0-113438ED2C64}" type="presParOf" srcId="{F6AADCE2-40B9-475B-8AC9-0385B0B82BA2}" destId="{EBD56573-D274-4752-9DE9-9E20ECB5A7E8}" srcOrd="16" destOrd="0" presId="urn:microsoft.com/office/officeart/2005/8/layout/list1"/>
    <dgm:cxn modelId="{ACCD6682-3B39-4895-9AB5-AB79B405802B}" type="presParOf" srcId="{EBD56573-D274-4752-9DE9-9E20ECB5A7E8}" destId="{1DF38EBE-976E-4213-A370-3E1A8D4E86EA}" srcOrd="0" destOrd="0" presId="urn:microsoft.com/office/officeart/2005/8/layout/list1"/>
    <dgm:cxn modelId="{3A5B4F68-F21F-49EF-AA8B-FD3F258AA57F}" type="presParOf" srcId="{EBD56573-D274-4752-9DE9-9E20ECB5A7E8}" destId="{68EB90F1-DEA6-4852-9330-537A3FE66A31}" srcOrd="1" destOrd="0" presId="urn:microsoft.com/office/officeart/2005/8/layout/list1"/>
    <dgm:cxn modelId="{4E03CBF5-7F9D-4BA6-8222-EE218DC9EBA8}" type="presParOf" srcId="{F6AADCE2-40B9-475B-8AC9-0385B0B82BA2}" destId="{1C1FE8F9-90C6-4AC2-A241-0627FBECA6F8}" srcOrd="17" destOrd="0" presId="urn:microsoft.com/office/officeart/2005/8/layout/list1"/>
    <dgm:cxn modelId="{470E8C21-9368-4C96-B0DC-19EAE830ADC3}" type="presParOf" srcId="{F6AADCE2-40B9-475B-8AC9-0385B0B82BA2}" destId="{0E0B5CE1-1DE9-47B3-A6C6-2AA46C4644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F587B2-1021-46FB-8AF0-00BBFA60857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9692A2D-CFDE-4CE6-8DAB-8F12EEBC6134}">
      <dgm:prSet phldrT="[Text]" custT="1"/>
      <dgm:spPr/>
      <dgm:t>
        <a:bodyPr/>
        <a:lstStyle/>
        <a:p>
          <a:r>
            <a:rPr lang="en-US" sz="1400" dirty="0"/>
            <a:t>Open the .</a:t>
          </a:r>
          <a:r>
            <a:rPr lang="en-US" sz="1400" dirty="0" err="1"/>
            <a:t>py</a:t>
          </a:r>
          <a:r>
            <a:rPr lang="en-US" sz="1400" dirty="0"/>
            <a:t> file</a:t>
          </a:r>
          <a:endParaRPr lang="en-ID" sz="1400" dirty="0"/>
        </a:p>
      </dgm:t>
    </dgm:pt>
    <dgm:pt modelId="{C47614D3-2362-436F-B931-3C485128E080}" type="parTrans" cxnId="{F3E34FE3-6914-4F7E-BCA6-A20AC258C481}">
      <dgm:prSet/>
      <dgm:spPr/>
      <dgm:t>
        <a:bodyPr/>
        <a:lstStyle/>
        <a:p>
          <a:endParaRPr lang="en-ID" sz="1800"/>
        </a:p>
      </dgm:t>
    </dgm:pt>
    <dgm:pt modelId="{1FB7AB8C-AE45-48F1-A8B6-1537682D857C}" type="sibTrans" cxnId="{F3E34FE3-6914-4F7E-BCA6-A20AC258C481}">
      <dgm:prSet custT="1"/>
      <dgm:spPr/>
      <dgm:t>
        <a:bodyPr/>
        <a:lstStyle/>
        <a:p>
          <a:endParaRPr lang="en-ID" sz="500"/>
        </a:p>
      </dgm:t>
    </dgm:pt>
    <dgm:pt modelId="{F7E5AC32-F9BF-4C8D-9178-B2516D078D1E}">
      <dgm:prSet phldrT="[Text]" custT="1"/>
      <dgm:spPr/>
      <dgm:t>
        <a:bodyPr/>
        <a:lstStyle/>
        <a:p>
          <a:r>
            <a:rPr lang="en-US" sz="1400" dirty="0"/>
            <a:t>Open </a:t>
          </a:r>
          <a:r>
            <a:rPr lang="en-US" sz="1400" dirty="0" err="1"/>
            <a:t>cmd</a:t>
          </a:r>
          <a:r>
            <a:rPr lang="en-US" sz="1400" dirty="0"/>
            <a:t> or open </a:t>
          </a:r>
          <a:r>
            <a:rPr lang="en-US" sz="1400" dirty="0" err="1"/>
            <a:t>cmd</a:t>
          </a:r>
          <a:r>
            <a:rPr lang="en-US" sz="1400" dirty="0"/>
            <a:t> on terminal if you use VS Code</a:t>
          </a:r>
          <a:endParaRPr lang="en-ID" sz="1400" dirty="0"/>
        </a:p>
      </dgm:t>
    </dgm:pt>
    <dgm:pt modelId="{1FAA2C3B-3BA2-4819-A04A-754F73D2C14F}" type="parTrans" cxnId="{46D1B509-B2E1-4F2E-B084-C5FC00D1AD27}">
      <dgm:prSet/>
      <dgm:spPr/>
      <dgm:t>
        <a:bodyPr/>
        <a:lstStyle/>
        <a:p>
          <a:endParaRPr lang="en-ID" sz="1800"/>
        </a:p>
      </dgm:t>
    </dgm:pt>
    <dgm:pt modelId="{1D9B5822-546A-4A91-A8CE-A8D87A0AD4F5}" type="sibTrans" cxnId="{46D1B509-B2E1-4F2E-B084-C5FC00D1AD27}">
      <dgm:prSet custT="1"/>
      <dgm:spPr/>
      <dgm:t>
        <a:bodyPr/>
        <a:lstStyle/>
        <a:p>
          <a:endParaRPr lang="en-ID" sz="500"/>
        </a:p>
      </dgm:t>
    </dgm:pt>
    <dgm:pt modelId="{072707B8-0CC1-46A1-BC49-F607AF8FB2C8}">
      <dgm:prSet phldrT="[Text]" custT="1"/>
      <dgm:spPr/>
      <dgm:t>
        <a:bodyPr/>
        <a:lstStyle/>
        <a:p>
          <a:r>
            <a:rPr lang="en-ID" sz="1400" b="0" i="0" dirty="0"/>
            <a:t>Enter the virtual environment</a:t>
          </a:r>
          <a:endParaRPr lang="en-ID" sz="1400" dirty="0"/>
        </a:p>
      </dgm:t>
    </dgm:pt>
    <dgm:pt modelId="{9FD37293-4469-42D0-BCD3-0EFF614E5B88}" type="parTrans" cxnId="{BC71C645-CD65-487C-9794-62E7D5D498B2}">
      <dgm:prSet/>
      <dgm:spPr/>
      <dgm:t>
        <a:bodyPr/>
        <a:lstStyle/>
        <a:p>
          <a:endParaRPr lang="en-ID" sz="1800"/>
        </a:p>
      </dgm:t>
    </dgm:pt>
    <dgm:pt modelId="{431978ED-F1DD-49ED-9A75-D99CF46A2D54}" type="sibTrans" cxnId="{BC71C645-CD65-487C-9794-62E7D5D498B2}">
      <dgm:prSet custT="1"/>
      <dgm:spPr/>
      <dgm:t>
        <a:bodyPr/>
        <a:lstStyle/>
        <a:p>
          <a:endParaRPr lang="en-ID" sz="500"/>
        </a:p>
      </dgm:t>
    </dgm:pt>
    <dgm:pt modelId="{D94663B2-2031-4C49-B9C6-588910275397}">
      <dgm:prSet phldrT="[Text]" custT="1"/>
      <dgm:spPr/>
      <dgm:t>
        <a:bodyPr/>
        <a:lstStyle/>
        <a:p>
          <a:r>
            <a:rPr lang="en-ID" sz="1400" dirty="0"/>
            <a:t>Type “python file_name.py”</a:t>
          </a:r>
        </a:p>
      </dgm:t>
    </dgm:pt>
    <dgm:pt modelId="{4353F5D6-D9AD-4CEA-976A-672D07EFFD41}" type="parTrans" cxnId="{26FC2088-BCCA-469B-9BC6-0683C7C3B0A2}">
      <dgm:prSet/>
      <dgm:spPr/>
      <dgm:t>
        <a:bodyPr/>
        <a:lstStyle/>
        <a:p>
          <a:endParaRPr lang="en-ID" sz="1800"/>
        </a:p>
      </dgm:t>
    </dgm:pt>
    <dgm:pt modelId="{C1495FFD-927B-4236-943F-37A86568969D}" type="sibTrans" cxnId="{26FC2088-BCCA-469B-9BC6-0683C7C3B0A2}">
      <dgm:prSet custT="1"/>
      <dgm:spPr/>
      <dgm:t>
        <a:bodyPr/>
        <a:lstStyle/>
        <a:p>
          <a:endParaRPr lang="en-ID" sz="500"/>
        </a:p>
      </dgm:t>
    </dgm:pt>
    <dgm:pt modelId="{D697BEB5-5050-4305-B522-776B91E298A4}">
      <dgm:prSet phldrT="[Text]" custT="1"/>
      <dgm:spPr/>
      <dgm:t>
        <a:bodyPr/>
        <a:lstStyle/>
        <a:p>
          <a:r>
            <a:rPr lang="en-ID" sz="1400" dirty="0"/>
            <a:t>The API will open automatically in the browser according to PATH</a:t>
          </a:r>
        </a:p>
      </dgm:t>
    </dgm:pt>
    <dgm:pt modelId="{07FBF827-2A90-4191-9900-6DEE9F5B9B29}" type="parTrans" cxnId="{C96C99C3-0141-4CB2-85C7-9941CBD582AA}">
      <dgm:prSet/>
      <dgm:spPr/>
      <dgm:t>
        <a:bodyPr/>
        <a:lstStyle/>
        <a:p>
          <a:endParaRPr lang="en-ID" sz="1800"/>
        </a:p>
      </dgm:t>
    </dgm:pt>
    <dgm:pt modelId="{A93DF619-5181-4FBA-99BE-B80683FC0BA9}" type="sibTrans" cxnId="{C96C99C3-0141-4CB2-85C7-9941CBD582AA}">
      <dgm:prSet/>
      <dgm:spPr/>
      <dgm:t>
        <a:bodyPr/>
        <a:lstStyle/>
        <a:p>
          <a:endParaRPr lang="en-ID" sz="1800"/>
        </a:p>
      </dgm:t>
    </dgm:pt>
    <dgm:pt modelId="{3580BF60-FBE7-4AD3-989E-04C6D8B34369}" type="pres">
      <dgm:prSet presAssocID="{F4F587B2-1021-46FB-8AF0-00BBFA60857C}" presName="Name0" presStyleCnt="0">
        <dgm:presLayoutVars>
          <dgm:dir/>
          <dgm:resizeHandles val="exact"/>
        </dgm:presLayoutVars>
      </dgm:prSet>
      <dgm:spPr/>
    </dgm:pt>
    <dgm:pt modelId="{1797E44A-9E8F-4444-9859-16A41FBC326D}" type="pres">
      <dgm:prSet presAssocID="{C9692A2D-CFDE-4CE6-8DAB-8F12EEBC6134}" presName="node" presStyleLbl="node1" presStyleIdx="0" presStyleCnt="5">
        <dgm:presLayoutVars>
          <dgm:bulletEnabled val="1"/>
        </dgm:presLayoutVars>
      </dgm:prSet>
      <dgm:spPr/>
    </dgm:pt>
    <dgm:pt modelId="{D0C292FF-108C-48D4-A355-3F98CA2D3261}" type="pres">
      <dgm:prSet presAssocID="{1FB7AB8C-AE45-48F1-A8B6-1537682D857C}" presName="sibTrans" presStyleLbl="sibTrans1D1" presStyleIdx="0" presStyleCnt="4"/>
      <dgm:spPr/>
    </dgm:pt>
    <dgm:pt modelId="{C54284EC-7183-47B5-A885-D7541B1596B5}" type="pres">
      <dgm:prSet presAssocID="{1FB7AB8C-AE45-48F1-A8B6-1537682D857C}" presName="connectorText" presStyleLbl="sibTrans1D1" presStyleIdx="0" presStyleCnt="4"/>
      <dgm:spPr/>
    </dgm:pt>
    <dgm:pt modelId="{494E6F28-91ED-469C-A032-D4DE453023D5}" type="pres">
      <dgm:prSet presAssocID="{F7E5AC32-F9BF-4C8D-9178-B2516D078D1E}" presName="node" presStyleLbl="node1" presStyleIdx="1" presStyleCnt="5">
        <dgm:presLayoutVars>
          <dgm:bulletEnabled val="1"/>
        </dgm:presLayoutVars>
      </dgm:prSet>
      <dgm:spPr/>
    </dgm:pt>
    <dgm:pt modelId="{6A35509E-A55D-442C-9ED2-433645AD4D90}" type="pres">
      <dgm:prSet presAssocID="{1D9B5822-546A-4A91-A8CE-A8D87A0AD4F5}" presName="sibTrans" presStyleLbl="sibTrans1D1" presStyleIdx="1" presStyleCnt="4"/>
      <dgm:spPr/>
    </dgm:pt>
    <dgm:pt modelId="{DE8E5033-D06E-41A1-8664-8965793ADA84}" type="pres">
      <dgm:prSet presAssocID="{1D9B5822-546A-4A91-A8CE-A8D87A0AD4F5}" presName="connectorText" presStyleLbl="sibTrans1D1" presStyleIdx="1" presStyleCnt="4"/>
      <dgm:spPr/>
    </dgm:pt>
    <dgm:pt modelId="{C58FCE35-82C6-4E58-AFE3-91360653EDBD}" type="pres">
      <dgm:prSet presAssocID="{072707B8-0CC1-46A1-BC49-F607AF8FB2C8}" presName="node" presStyleLbl="node1" presStyleIdx="2" presStyleCnt="5">
        <dgm:presLayoutVars>
          <dgm:bulletEnabled val="1"/>
        </dgm:presLayoutVars>
      </dgm:prSet>
      <dgm:spPr/>
    </dgm:pt>
    <dgm:pt modelId="{3356421D-943F-43A2-B5F6-C66A918F5735}" type="pres">
      <dgm:prSet presAssocID="{431978ED-F1DD-49ED-9A75-D99CF46A2D54}" presName="sibTrans" presStyleLbl="sibTrans1D1" presStyleIdx="2" presStyleCnt="4"/>
      <dgm:spPr/>
    </dgm:pt>
    <dgm:pt modelId="{71257613-4208-4867-B5E3-23EB9363A16A}" type="pres">
      <dgm:prSet presAssocID="{431978ED-F1DD-49ED-9A75-D99CF46A2D54}" presName="connectorText" presStyleLbl="sibTrans1D1" presStyleIdx="2" presStyleCnt="4"/>
      <dgm:spPr/>
    </dgm:pt>
    <dgm:pt modelId="{93C85C60-E479-4C08-8C88-F0FDAC491E89}" type="pres">
      <dgm:prSet presAssocID="{D94663B2-2031-4C49-B9C6-588910275397}" presName="node" presStyleLbl="node1" presStyleIdx="3" presStyleCnt="5">
        <dgm:presLayoutVars>
          <dgm:bulletEnabled val="1"/>
        </dgm:presLayoutVars>
      </dgm:prSet>
      <dgm:spPr/>
    </dgm:pt>
    <dgm:pt modelId="{CE05F843-7BE6-4809-9ECD-634CC78C00AC}" type="pres">
      <dgm:prSet presAssocID="{C1495FFD-927B-4236-943F-37A86568969D}" presName="sibTrans" presStyleLbl="sibTrans1D1" presStyleIdx="3" presStyleCnt="4"/>
      <dgm:spPr/>
    </dgm:pt>
    <dgm:pt modelId="{FCDA4109-2B53-4E2F-95EB-6BFC204D13AF}" type="pres">
      <dgm:prSet presAssocID="{C1495FFD-927B-4236-943F-37A86568969D}" presName="connectorText" presStyleLbl="sibTrans1D1" presStyleIdx="3" presStyleCnt="4"/>
      <dgm:spPr/>
    </dgm:pt>
    <dgm:pt modelId="{AE9A34F1-9C00-49C1-A7E7-CCFE61732CBB}" type="pres">
      <dgm:prSet presAssocID="{D697BEB5-5050-4305-B522-776B91E298A4}" presName="node" presStyleLbl="node1" presStyleIdx="4" presStyleCnt="5">
        <dgm:presLayoutVars>
          <dgm:bulletEnabled val="1"/>
        </dgm:presLayoutVars>
      </dgm:prSet>
      <dgm:spPr/>
    </dgm:pt>
  </dgm:ptLst>
  <dgm:cxnLst>
    <dgm:cxn modelId="{46D1B509-B2E1-4F2E-B084-C5FC00D1AD27}" srcId="{F4F587B2-1021-46FB-8AF0-00BBFA60857C}" destId="{F7E5AC32-F9BF-4C8D-9178-B2516D078D1E}" srcOrd="1" destOrd="0" parTransId="{1FAA2C3B-3BA2-4819-A04A-754F73D2C14F}" sibTransId="{1D9B5822-546A-4A91-A8CE-A8D87A0AD4F5}"/>
    <dgm:cxn modelId="{380DE80B-E880-4D67-AC29-341F757260DF}" type="presOf" srcId="{1FB7AB8C-AE45-48F1-A8B6-1537682D857C}" destId="{D0C292FF-108C-48D4-A355-3F98CA2D3261}" srcOrd="0" destOrd="0" presId="urn:microsoft.com/office/officeart/2005/8/layout/bProcess3"/>
    <dgm:cxn modelId="{579D001D-F1EF-4478-8084-DC4513DD077E}" type="presOf" srcId="{D697BEB5-5050-4305-B522-776B91E298A4}" destId="{AE9A34F1-9C00-49C1-A7E7-CCFE61732CBB}" srcOrd="0" destOrd="0" presId="urn:microsoft.com/office/officeart/2005/8/layout/bProcess3"/>
    <dgm:cxn modelId="{BC71C645-CD65-487C-9794-62E7D5D498B2}" srcId="{F4F587B2-1021-46FB-8AF0-00BBFA60857C}" destId="{072707B8-0CC1-46A1-BC49-F607AF8FB2C8}" srcOrd="2" destOrd="0" parTransId="{9FD37293-4469-42D0-BCD3-0EFF614E5B88}" sibTransId="{431978ED-F1DD-49ED-9A75-D99CF46A2D54}"/>
    <dgm:cxn modelId="{1E13FD4C-E563-4490-8873-FF4DB154226C}" type="presOf" srcId="{431978ED-F1DD-49ED-9A75-D99CF46A2D54}" destId="{3356421D-943F-43A2-B5F6-C66A918F5735}" srcOrd="0" destOrd="0" presId="urn:microsoft.com/office/officeart/2005/8/layout/bProcess3"/>
    <dgm:cxn modelId="{1296C770-4A7B-4D9D-8764-1E005347ED5D}" type="presOf" srcId="{C1495FFD-927B-4236-943F-37A86568969D}" destId="{CE05F843-7BE6-4809-9ECD-634CC78C00AC}" srcOrd="0" destOrd="0" presId="urn:microsoft.com/office/officeart/2005/8/layout/bProcess3"/>
    <dgm:cxn modelId="{694CE57D-B093-4800-A223-9429832F6B20}" type="presOf" srcId="{F7E5AC32-F9BF-4C8D-9178-B2516D078D1E}" destId="{494E6F28-91ED-469C-A032-D4DE453023D5}" srcOrd="0" destOrd="0" presId="urn:microsoft.com/office/officeart/2005/8/layout/bProcess3"/>
    <dgm:cxn modelId="{5916077F-BECD-4506-93F6-8A0DD43B991F}" type="presOf" srcId="{C9692A2D-CFDE-4CE6-8DAB-8F12EEBC6134}" destId="{1797E44A-9E8F-4444-9859-16A41FBC326D}" srcOrd="0" destOrd="0" presId="urn:microsoft.com/office/officeart/2005/8/layout/bProcess3"/>
    <dgm:cxn modelId="{26FC2088-BCCA-469B-9BC6-0683C7C3B0A2}" srcId="{F4F587B2-1021-46FB-8AF0-00BBFA60857C}" destId="{D94663B2-2031-4C49-B9C6-588910275397}" srcOrd="3" destOrd="0" parTransId="{4353F5D6-D9AD-4CEA-976A-672D07EFFD41}" sibTransId="{C1495FFD-927B-4236-943F-37A86568969D}"/>
    <dgm:cxn modelId="{15722892-BBB4-42A3-AB96-834BD7106CD9}" type="presOf" srcId="{1D9B5822-546A-4A91-A8CE-A8D87A0AD4F5}" destId="{6A35509E-A55D-442C-9ED2-433645AD4D90}" srcOrd="0" destOrd="0" presId="urn:microsoft.com/office/officeart/2005/8/layout/bProcess3"/>
    <dgm:cxn modelId="{DCE4D599-5B91-4AB8-818F-A939B1014F5E}" type="presOf" srcId="{072707B8-0CC1-46A1-BC49-F607AF8FB2C8}" destId="{C58FCE35-82C6-4E58-AFE3-91360653EDBD}" srcOrd="0" destOrd="0" presId="urn:microsoft.com/office/officeart/2005/8/layout/bProcess3"/>
    <dgm:cxn modelId="{8104159A-4DEF-4E1F-AC2A-BC3474E14942}" type="presOf" srcId="{C1495FFD-927B-4236-943F-37A86568969D}" destId="{FCDA4109-2B53-4E2F-95EB-6BFC204D13AF}" srcOrd="1" destOrd="0" presId="urn:microsoft.com/office/officeart/2005/8/layout/bProcess3"/>
    <dgm:cxn modelId="{1615059F-DE0F-443B-BCCC-5DC713F18ED1}" type="presOf" srcId="{D94663B2-2031-4C49-B9C6-588910275397}" destId="{93C85C60-E479-4C08-8C88-F0FDAC491E89}" srcOrd="0" destOrd="0" presId="urn:microsoft.com/office/officeart/2005/8/layout/bProcess3"/>
    <dgm:cxn modelId="{CDF84EA4-21DE-4737-BCE0-A667C62AAE00}" type="presOf" srcId="{1FB7AB8C-AE45-48F1-A8B6-1537682D857C}" destId="{C54284EC-7183-47B5-A885-D7541B1596B5}" srcOrd="1" destOrd="0" presId="urn:microsoft.com/office/officeart/2005/8/layout/bProcess3"/>
    <dgm:cxn modelId="{C96C99C3-0141-4CB2-85C7-9941CBD582AA}" srcId="{F4F587B2-1021-46FB-8AF0-00BBFA60857C}" destId="{D697BEB5-5050-4305-B522-776B91E298A4}" srcOrd="4" destOrd="0" parTransId="{07FBF827-2A90-4191-9900-6DEE9F5B9B29}" sibTransId="{A93DF619-5181-4FBA-99BE-B80683FC0BA9}"/>
    <dgm:cxn modelId="{1F50DECD-AAF8-4874-AA86-3583371E840E}" type="presOf" srcId="{1D9B5822-546A-4A91-A8CE-A8D87A0AD4F5}" destId="{DE8E5033-D06E-41A1-8664-8965793ADA84}" srcOrd="1" destOrd="0" presId="urn:microsoft.com/office/officeart/2005/8/layout/bProcess3"/>
    <dgm:cxn modelId="{F3E34FE3-6914-4F7E-BCA6-A20AC258C481}" srcId="{F4F587B2-1021-46FB-8AF0-00BBFA60857C}" destId="{C9692A2D-CFDE-4CE6-8DAB-8F12EEBC6134}" srcOrd="0" destOrd="0" parTransId="{C47614D3-2362-436F-B931-3C485128E080}" sibTransId="{1FB7AB8C-AE45-48F1-A8B6-1537682D857C}"/>
    <dgm:cxn modelId="{903B5FEF-DDA3-4868-B99C-AC9371B7293F}" type="presOf" srcId="{431978ED-F1DD-49ED-9A75-D99CF46A2D54}" destId="{71257613-4208-4867-B5E3-23EB9363A16A}" srcOrd="1" destOrd="0" presId="urn:microsoft.com/office/officeart/2005/8/layout/bProcess3"/>
    <dgm:cxn modelId="{65B16FFA-96FF-4190-B5C4-90C22CD9216D}" type="presOf" srcId="{F4F587B2-1021-46FB-8AF0-00BBFA60857C}" destId="{3580BF60-FBE7-4AD3-989E-04C6D8B34369}" srcOrd="0" destOrd="0" presId="urn:microsoft.com/office/officeart/2005/8/layout/bProcess3"/>
    <dgm:cxn modelId="{F0F614CF-0A5A-4255-B6C9-AA0FD376E76D}" type="presParOf" srcId="{3580BF60-FBE7-4AD3-989E-04C6D8B34369}" destId="{1797E44A-9E8F-4444-9859-16A41FBC326D}" srcOrd="0" destOrd="0" presId="urn:microsoft.com/office/officeart/2005/8/layout/bProcess3"/>
    <dgm:cxn modelId="{483B4F2F-A253-4470-A95D-76C918AD54C7}" type="presParOf" srcId="{3580BF60-FBE7-4AD3-989E-04C6D8B34369}" destId="{D0C292FF-108C-48D4-A355-3F98CA2D3261}" srcOrd="1" destOrd="0" presId="urn:microsoft.com/office/officeart/2005/8/layout/bProcess3"/>
    <dgm:cxn modelId="{E535968D-F10D-48DB-BAE8-9FA6A9F5560B}" type="presParOf" srcId="{D0C292FF-108C-48D4-A355-3F98CA2D3261}" destId="{C54284EC-7183-47B5-A885-D7541B1596B5}" srcOrd="0" destOrd="0" presId="urn:microsoft.com/office/officeart/2005/8/layout/bProcess3"/>
    <dgm:cxn modelId="{F89BDC9B-D638-48EF-93D9-DC6B4E968365}" type="presParOf" srcId="{3580BF60-FBE7-4AD3-989E-04C6D8B34369}" destId="{494E6F28-91ED-469C-A032-D4DE453023D5}" srcOrd="2" destOrd="0" presId="urn:microsoft.com/office/officeart/2005/8/layout/bProcess3"/>
    <dgm:cxn modelId="{F04A3541-8F6F-4C18-95CF-48855C1A44F8}" type="presParOf" srcId="{3580BF60-FBE7-4AD3-989E-04C6D8B34369}" destId="{6A35509E-A55D-442C-9ED2-433645AD4D90}" srcOrd="3" destOrd="0" presId="urn:microsoft.com/office/officeart/2005/8/layout/bProcess3"/>
    <dgm:cxn modelId="{130CE1B8-45FD-496E-82F1-AF8A1A16C62E}" type="presParOf" srcId="{6A35509E-A55D-442C-9ED2-433645AD4D90}" destId="{DE8E5033-D06E-41A1-8664-8965793ADA84}" srcOrd="0" destOrd="0" presId="urn:microsoft.com/office/officeart/2005/8/layout/bProcess3"/>
    <dgm:cxn modelId="{81DDD575-8D07-43EE-8264-21560594376F}" type="presParOf" srcId="{3580BF60-FBE7-4AD3-989E-04C6D8B34369}" destId="{C58FCE35-82C6-4E58-AFE3-91360653EDBD}" srcOrd="4" destOrd="0" presId="urn:microsoft.com/office/officeart/2005/8/layout/bProcess3"/>
    <dgm:cxn modelId="{785C92C1-FA06-4F32-9415-A8D8D89AB495}" type="presParOf" srcId="{3580BF60-FBE7-4AD3-989E-04C6D8B34369}" destId="{3356421D-943F-43A2-B5F6-C66A918F5735}" srcOrd="5" destOrd="0" presId="urn:microsoft.com/office/officeart/2005/8/layout/bProcess3"/>
    <dgm:cxn modelId="{EBCAE879-5454-41D3-844A-5F3AFD3E9510}" type="presParOf" srcId="{3356421D-943F-43A2-B5F6-C66A918F5735}" destId="{71257613-4208-4867-B5E3-23EB9363A16A}" srcOrd="0" destOrd="0" presId="urn:microsoft.com/office/officeart/2005/8/layout/bProcess3"/>
    <dgm:cxn modelId="{5D53B892-289E-49BD-8767-EDE9A924A9BB}" type="presParOf" srcId="{3580BF60-FBE7-4AD3-989E-04C6D8B34369}" destId="{93C85C60-E479-4C08-8C88-F0FDAC491E89}" srcOrd="6" destOrd="0" presId="urn:microsoft.com/office/officeart/2005/8/layout/bProcess3"/>
    <dgm:cxn modelId="{B917E244-3E30-449E-A5C5-3C90770F763A}" type="presParOf" srcId="{3580BF60-FBE7-4AD3-989E-04C6D8B34369}" destId="{CE05F843-7BE6-4809-9ECD-634CC78C00AC}" srcOrd="7" destOrd="0" presId="urn:microsoft.com/office/officeart/2005/8/layout/bProcess3"/>
    <dgm:cxn modelId="{970C026D-5F18-4466-98D4-F1C632D28914}" type="presParOf" srcId="{CE05F843-7BE6-4809-9ECD-634CC78C00AC}" destId="{FCDA4109-2B53-4E2F-95EB-6BFC204D13AF}" srcOrd="0" destOrd="0" presId="urn:microsoft.com/office/officeart/2005/8/layout/bProcess3"/>
    <dgm:cxn modelId="{44D8DE0D-4994-421F-B067-F5E2B6AF9244}" type="presParOf" srcId="{3580BF60-FBE7-4AD3-989E-04C6D8B34369}" destId="{AE9A34F1-9C00-49C1-A7E7-CCFE61732CB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587B2-1021-46FB-8AF0-00BBFA60857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9692A2D-CFDE-4CE6-8DAB-8F12EEBC6134}">
      <dgm:prSet phldrT="[Text]" custT="1"/>
      <dgm:spPr/>
      <dgm:t>
        <a:bodyPr/>
        <a:lstStyle/>
        <a:p>
          <a:r>
            <a:rPr lang="en-US" sz="1400" dirty="0"/>
            <a:t>Open the .</a:t>
          </a:r>
          <a:r>
            <a:rPr lang="en-US" sz="1400" dirty="0" err="1"/>
            <a:t>py</a:t>
          </a:r>
          <a:r>
            <a:rPr lang="en-US" sz="1400" dirty="0"/>
            <a:t> file</a:t>
          </a:r>
          <a:endParaRPr lang="en-ID" sz="1400" dirty="0"/>
        </a:p>
      </dgm:t>
    </dgm:pt>
    <dgm:pt modelId="{C47614D3-2362-436F-B931-3C485128E080}" type="parTrans" cxnId="{F3E34FE3-6914-4F7E-BCA6-A20AC258C481}">
      <dgm:prSet/>
      <dgm:spPr/>
      <dgm:t>
        <a:bodyPr/>
        <a:lstStyle/>
        <a:p>
          <a:endParaRPr lang="en-ID" sz="1800"/>
        </a:p>
      </dgm:t>
    </dgm:pt>
    <dgm:pt modelId="{1FB7AB8C-AE45-48F1-A8B6-1537682D857C}" type="sibTrans" cxnId="{F3E34FE3-6914-4F7E-BCA6-A20AC258C481}">
      <dgm:prSet custT="1"/>
      <dgm:spPr/>
      <dgm:t>
        <a:bodyPr/>
        <a:lstStyle/>
        <a:p>
          <a:endParaRPr lang="en-ID" sz="500"/>
        </a:p>
      </dgm:t>
    </dgm:pt>
    <dgm:pt modelId="{F7E5AC32-F9BF-4C8D-9178-B2516D078D1E}">
      <dgm:prSet phldrT="[Text]" custT="1"/>
      <dgm:spPr/>
      <dgm:t>
        <a:bodyPr/>
        <a:lstStyle/>
        <a:p>
          <a:r>
            <a:rPr lang="en-US" sz="1400" dirty="0"/>
            <a:t>Open </a:t>
          </a:r>
          <a:r>
            <a:rPr lang="en-US" sz="1400" dirty="0" err="1"/>
            <a:t>cmd</a:t>
          </a:r>
          <a:r>
            <a:rPr lang="en-US" sz="1400" dirty="0"/>
            <a:t> or open </a:t>
          </a:r>
          <a:r>
            <a:rPr lang="en-US" sz="1400" dirty="0" err="1"/>
            <a:t>cmd</a:t>
          </a:r>
          <a:r>
            <a:rPr lang="en-US" sz="1400" dirty="0"/>
            <a:t> on terminal if you use VS Code</a:t>
          </a:r>
          <a:endParaRPr lang="en-ID" sz="1400" dirty="0"/>
        </a:p>
      </dgm:t>
    </dgm:pt>
    <dgm:pt modelId="{1FAA2C3B-3BA2-4819-A04A-754F73D2C14F}" type="parTrans" cxnId="{46D1B509-B2E1-4F2E-B084-C5FC00D1AD27}">
      <dgm:prSet/>
      <dgm:spPr/>
      <dgm:t>
        <a:bodyPr/>
        <a:lstStyle/>
        <a:p>
          <a:endParaRPr lang="en-ID" sz="1800"/>
        </a:p>
      </dgm:t>
    </dgm:pt>
    <dgm:pt modelId="{1D9B5822-546A-4A91-A8CE-A8D87A0AD4F5}" type="sibTrans" cxnId="{46D1B509-B2E1-4F2E-B084-C5FC00D1AD27}">
      <dgm:prSet custT="1"/>
      <dgm:spPr/>
      <dgm:t>
        <a:bodyPr/>
        <a:lstStyle/>
        <a:p>
          <a:endParaRPr lang="en-ID" sz="500"/>
        </a:p>
      </dgm:t>
    </dgm:pt>
    <dgm:pt modelId="{072707B8-0CC1-46A1-BC49-F607AF8FB2C8}">
      <dgm:prSet phldrT="[Text]" custT="1"/>
      <dgm:spPr/>
      <dgm:t>
        <a:bodyPr/>
        <a:lstStyle/>
        <a:p>
          <a:r>
            <a:rPr lang="en-ID" sz="1400" b="0" i="0" dirty="0"/>
            <a:t>Enter the virtual environment</a:t>
          </a:r>
          <a:endParaRPr lang="en-ID" sz="1400" dirty="0"/>
        </a:p>
      </dgm:t>
    </dgm:pt>
    <dgm:pt modelId="{9FD37293-4469-42D0-BCD3-0EFF614E5B88}" type="parTrans" cxnId="{BC71C645-CD65-487C-9794-62E7D5D498B2}">
      <dgm:prSet/>
      <dgm:spPr/>
      <dgm:t>
        <a:bodyPr/>
        <a:lstStyle/>
        <a:p>
          <a:endParaRPr lang="en-ID" sz="1800"/>
        </a:p>
      </dgm:t>
    </dgm:pt>
    <dgm:pt modelId="{431978ED-F1DD-49ED-9A75-D99CF46A2D54}" type="sibTrans" cxnId="{BC71C645-CD65-487C-9794-62E7D5D498B2}">
      <dgm:prSet custT="1"/>
      <dgm:spPr/>
      <dgm:t>
        <a:bodyPr/>
        <a:lstStyle/>
        <a:p>
          <a:endParaRPr lang="en-ID" sz="500"/>
        </a:p>
      </dgm:t>
    </dgm:pt>
    <dgm:pt modelId="{D94663B2-2031-4C49-B9C6-588910275397}">
      <dgm:prSet phldrT="[Text]" custT="1"/>
      <dgm:spPr/>
      <dgm:t>
        <a:bodyPr/>
        <a:lstStyle/>
        <a:p>
          <a:r>
            <a:rPr lang="en-ID" sz="1400" dirty="0"/>
            <a:t>Type “python file_name.py”</a:t>
          </a:r>
        </a:p>
      </dgm:t>
    </dgm:pt>
    <dgm:pt modelId="{4353F5D6-D9AD-4CEA-976A-672D07EFFD41}" type="parTrans" cxnId="{26FC2088-BCCA-469B-9BC6-0683C7C3B0A2}">
      <dgm:prSet/>
      <dgm:spPr/>
      <dgm:t>
        <a:bodyPr/>
        <a:lstStyle/>
        <a:p>
          <a:endParaRPr lang="en-ID" sz="1800"/>
        </a:p>
      </dgm:t>
    </dgm:pt>
    <dgm:pt modelId="{C1495FFD-927B-4236-943F-37A86568969D}" type="sibTrans" cxnId="{26FC2088-BCCA-469B-9BC6-0683C7C3B0A2}">
      <dgm:prSet custT="1"/>
      <dgm:spPr/>
      <dgm:t>
        <a:bodyPr/>
        <a:lstStyle/>
        <a:p>
          <a:endParaRPr lang="en-ID" sz="500"/>
        </a:p>
      </dgm:t>
    </dgm:pt>
    <dgm:pt modelId="{D697BEB5-5050-4305-B522-776B91E298A4}">
      <dgm:prSet phldrT="[Text]" custT="1"/>
      <dgm:spPr/>
      <dgm:t>
        <a:bodyPr/>
        <a:lstStyle/>
        <a:p>
          <a:r>
            <a:rPr lang="en-ID" sz="1400" dirty="0"/>
            <a:t>The API will open automatically in the browser according to PATH</a:t>
          </a:r>
        </a:p>
      </dgm:t>
    </dgm:pt>
    <dgm:pt modelId="{07FBF827-2A90-4191-9900-6DEE9F5B9B29}" type="parTrans" cxnId="{C96C99C3-0141-4CB2-85C7-9941CBD582AA}">
      <dgm:prSet/>
      <dgm:spPr/>
      <dgm:t>
        <a:bodyPr/>
        <a:lstStyle/>
        <a:p>
          <a:endParaRPr lang="en-ID" sz="1800"/>
        </a:p>
      </dgm:t>
    </dgm:pt>
    <dgm:pt modelId="{A93DF619-5181-4FBA-99BE-B80683FC0BA9}" type="sibTrans" cxnId="{C96C99C3-0141-4CB2-85C7-9941CBD582AA}">
      <dgm:prSet/>
      <dgm:spPr/>
      <dgm:t>
        <a:bodyPr/>
        <a:lstStyle/>
        <a:p>
          <a:endParaRPr lang="en-ID" sz="1800"/>
        </a:p>
      </dgm:t>
    </dgm:pt>
    <dgm:pt modelId="{89EEC3D6-9D4D-4B16-9D81-44E3E6B93E87}">
      <dgm:prSet custT="1"/>
      <dgm:spPr/>
      <dgm:t>
        <a:bodyPr/>
        <a:lstStyle/>
        <a:p>
          <a:r>
            <a:rPr lang="en-US" sz="1400" dirty="0"/>
            <a:t>Type "/docs" after the URL to view documentation with Swagger UI</a:t>
          </a:r>
          <a:endParaRPr lang="en-ID" sz="1400" dirty="0"/>
        </a:p>
      </dgm:t>
    </dgm:pt>
    <dgm:pt modelId="{765822F8-190D-4340-9636-21475E9AB6C5}" type="parTrans" cxnId="{53126B05-E7B3-45F1-BB93-8B04BFC338E7}">
      <dgm:prSet/>
      <dgm:spPr/>
      <dgm:t>
        <a:bodyPr/>
        <a:lstStyle/>
        <a:p>
          <a:endParaRPr lang="en-ID"/>
        </a:p>
      </dgm:t>
    </dgm:pt>
    <dgm:pt modelId="{3CACC7A6-2338-4FD9-BA2D-281FEEAED7FB}" type="sibTrans" cxnId="{53126B05-E7B3-45F1-BB93-8B04BFC338E7}">
      <dgm:prSet/>
      <dgm:spPr/>
      <dgm:t>
        <a:bodyPr/>
        <a:lstStyle/>
        <a:p>
          <a:endParaRPr lang="en-ID"/>
        </a:p>
      </dgm:t>
    </dgm:pt>
    <dgm:pt modelId="{3580BF60-FBE7-4AD3-989E-04C6D8B34369}" type="pres">
      <dgm:prSet presAssocID="{F4F587B2-1021-46FB-8AF0-00BBFA60857C}" presName="Name0" presStyleCnt="0">
        <dgm:presLayoutVars>
          <dgm:dir/>
          <dgm:resizeHandles val="exact"/>
        </dgm:presLayoutVars>
      </dgm:prSet>
      <dgm:spPr/>
    </dgm:pt>
    <dgm:pt modelId="{1797E44A-9E8F-4444-9859-16A41FBC326D}" type="pres">
      <dgm:prSet presAssocID="{C9692A2D-CFDE-4CE6-8DAB-8F12EEBC6134}" presName="node" presStyleLbl="node1" presStyleIdx="0" presStyleCnt="6">
        <dgm:presLayoutVars>
          <dgm:bulletEnabled val="1"/>
        </dgm:presLayoutVars>
      </dgm:prSet>
      <dgm:spPr/>
    </dgm:pt>
    <dgm:pt modelId="{D0C292FF-108C-48D4-A355-3F98CA2D3261}" type="pres">
      <dgm:prSet presAssocID="{1FB7AB8C-AE45-48F1-A8B6-1537682D857C}" presName="sibTrans" presStyleLbl="sibTrans1D1" presStyleIdx="0" presStyleCnt="5"/>
      <dgm:spPr/>
    </dgm:pt>
    <dgm:pt modelId="{C54284EC-7183-47B5-A885-D7541B1596B5}" type="pres">
      <dgm:prSet presAssocID="{1FB7AB8C-AE45-48F1-A8B6-1537682D857C}" presName="connectorText" presStyleLbl="sibTrans1D1" presStyleIdx="0" presStyleCnt="5"/>
      <dgm:spPr/>
    </dgm:pt>
    <dgm:pt modelId="{494E6F28-91ED-469C-A032-D4DE453023D5}" type="pres">
      <dgm:prSet presAssocID="{F7E5AC32-F9BF-4C8D-9178-B2516D078D1E}" presName="node" presStyleLbl="node1" presStyleIdx="1" presStyleCnt="6">
        <dgm:presLayoutVars>
          <dgm:bulletEnabled val="1"/>
        </dgm:presLayoutVars>
      </dgm:prSet>
      <dgm:spPr/>
    </dgm:pt>
    <dgm:pt modelId="{6A35509E-A55D-442C-9ED2-433645AD4D90}" type="pres">
      <dgm:prSet presAssocID="{1D9B5822-546A-4A91-A8CE-A8D87A0AD4F5}" presName="sibTrans" presStyleLbl="sibTrans1D1" presStyleIdx="1" presStyleCnt="5"/>
      <dgm:spPr/>
    </dgm:pt>
    <dgm:pt modelId="{DE8E5033-D06E-41A1-8664-8965793ADA84}" type="pres">
      <dgm:prSet presAssocID="{1D9B5822-546A-4A91-A8CE-A8D87A0AD4F5}" presName="connectorText" presStyleLbl="sibTrans1D1" presStyleIdx="1" presStyleCnt="5"/>
      <dgm:spPr/>
    </dgm:pt>
    <dgm:pt modelId="{C58FCE35-82C6-4E58-AFE3-91360653EDBD}" type="pres">
      <dgm:prSet presAssocID="{072707B8-0CC1-46A1-BC49-F607AF8FB2C8}" presName="node" presStyleLbl="node1" presStyleIdx="2" presStyleCnt="6">
        <dgm:presLayoutVars>
          <dgm:bulletEnabled val="1"/>
        </dgm:presLayoutVars>
      </dgm:prSet>
      <dgm:spPr/>
    </dgm:pt>
    <dgm:pt modelId="{3356421D-943F-43A2-B5F6-C66A918F5735}" type="pres">
      <dgm:prSet presAssocID="{431978ED-F1DD-49ED-9A75-D99CF46A2D54}" presName="sibTrans" presStyleLbl="sibTrans1D1" presStyleIdx="2" presStyleCnt="5"/>
      <dgm:spPr/>
    </dgm:pt>
    <dgm:pt modelId="{71257613-4208-4867-B5E3-23EB9363A16A}" type="pres">
      <dgm:prSet presAssocID="{431978ED-F1DD-49ED-9A75-D99CF46A2D54}" presName="connectorText" presStyleLbl="sibTrans1D1" presStyleIdx="2" presStyleCnt="5"/>
      <dgm:spPr/>
    </dgm:pt>
    <dgm:pt modelId="{93C85C60-E479-4C08-8C88-F0FDAC491E89}" type="pres">
      <dgm:prSet presAssocID="{D94663B2-2031-4C49-B9C6-588910275397}" presName="node" presStyleLbl="node1" presStyleIdx="3" presStyleCnt="6">
        <dgm:presLayoutVars>
          <dgm:bulletEnabled val="1"/>
        </dgm:presLayoutVars>
      </dgm:prSet>
      <dgm:spPr/>
    </dgm:pt>
    <dgm:pt modelId="{CE05F843-7BE6-4809-9ECD-634CC78C00AC}" type="pres">
      <dgm:prSet presAssocID="{C1495FFD-927B-4236-943F-37A86568969D}" presName="sibTrans" presStyleLbl="sibTrans1D1" presStyleIdx="3" presStyleCnt="5"/>
      <dgm:spPr/>
    </dgm:pt>
    <dgm:pt modelId="{FCDA4109-2B53-4E2F-95EB-6BFC204D13AF}" type="pres">
      <dgm:prSet presAssocID="{C1495FFD-927B-4236-943F-37A86568969D}" presName="connectorText" presStyleLbl="sibTrans1D1" presStyleIdx="3" presStyleCnt="5"/>
      <dgm:spPr/>
    </dgm:pt>
    <dgm:pt modelId="{AE9A34F1-9C00-49C1-A7E7-CCFE61732CBB}" type="pres">
      <dgm:prSet presAssocID="{D697BEB5-5050-4305-B522-776B91E298A4}" presName="node" presStyleLbl="node1" presStyleIdx="4" presStyleCnt="6">
        <dgm:presLayoutVars>
          <dgm:bulletEnabled val="1"/>
        </dgm:presLayoutVars>
      </dgm:prSet>
      <dgm:spPr/>
    </dgm:pt>
    <dgm:pt modelId="{7A936F26-5111-457B-A90A-0CF9B425AF2B}" type="pres">
      <dgm:prSet presAssocID="{A93DF619-5181-4FBA-99BE-B80683FC0BA9}" presName="sibTrans" presStyleLbl="sibTrans1D1" presStyleIdx="4" presStyleCnt="5"/>
      <dgm:spPr/>
    </dgm:pt>
    <dgm:pt modelId="{7AC7F519-E45E-4BCD-9EF6-E6C582691FC1}" type="pres">
      <dgm:prSet presAssocID="{A93DF619-5181-4FBA-99BE-B80683FC0BA9}" presName="connectorText" presStyleLbl="sibTrans1D1" presStyleIdx="4" presStyleCnt="5"/>
      <dgm:spPr/>
    </dgm:pt>
    <dgm:pt modelId="{D3126C9E-D92F-40FC-B93C-DA32E286CDED}" type="pres">
      <dgm:prSet presAssocID="{89EEC3D6-9D4D-4B16-9D81-44E3E6B93E87}" presName="node" presStyleLbl="node1" presStyleIdx="5" presStyleCnt="6">
        <dgm:presLayoutVars>
          <dgm:bulletEnabled val="1"/>
        </dgm:presLayoutVars>
      </dgm:prSet>
      <dgm:spPr/>
    </dgm:pt>
  </dgm:ptLst>
  <dgm:cxnLst>
    <dgm:cxn modelId="{53126B05-E7B3-45F1-BB93-8B04BFC338E7}" srcId="{F4F587B2-1021-46FB-8AF0-00BBFA60857C}" destId="{89EEC3D6-9D4D-4B16-9D81-44E3E6B93E87}" srcOrd="5" destOrd="0" parTransId="{765822F8-190D-4340-9636-21475E9AB6C5}" sibTransId="{3CACC7A6-2338-4FD9-BA2D-281FEEAED7FB}"/>
    <dgm:cxn modelId="{46D1B509-B2E1-4F2E-B084-C5FC00D1AD27}" srcId="{F4F587B2-1021-46FB-8AF0-00BBFA60857C}" destId="{F7E5AC32-F9BF-4C8D-9178-B2516D078D1E}" srcOrd="1" destOrd="0" parTransId="{1FAA2C3B-3BA2-4819-A04A-754F73D2C14F}" sibTransId="{1D9B5822-546A-4A91-A8CE-A8D87A0AD4F5}"/>
    <dgm:cxn modelId="{380DE80B-E880-4D67-AC29-341F757260DF}" type="presOf" srcId="{1FB7AB8C-AE45-48F1-A8B6-1537682D857C}" destId="{D0C292FF-108C-48D4-A355-3F98CA2D3261}" srcOrd="0" destOrd="0" presId="urn:microsoft.com/office/officeart/2005/8/layout/bProcess3"/>
    <dgm:cxn modelId="{579D001D-F1EF-4478-8084-DC4513DD077E}" type="presOf" srcId="{D697BEB5-5050-4305-B522-776B91E298A4}" destId="{AE9A34F1-9C00-49C1-A7E7-CCFE61732CBB}" srcOrd="0" destOrd="0" presId="urn:microsoft.com/office/officeart/2005/8/layout/bProcess3"/>
    <dgm:cxn modelId="{3CA5F83A-2B1D-4D79-8CE8-FCA28E05AEDF}" type="presOf" srcId="{89EEC3D6-9D4D-4B16-9D81-44E3E6B93E87}" destId="{D3126C9E-D92F-40FC-B93C-DA32E286CDED}" srcOrd="0" destOrd="0" presId="urn:microsoft.com/office/officeart/2005/8/layout/bProcess3"/>
    <dgm:cxn modelId="{BC71C645-CD65-487C-9794-62E7D5D498B2}" srcId="{F4F587B2-1021-46FB-8AF0-00BBFA60857C}" destId="{072707B8-0CC1-46A1-BC49-F607AF8FB2C8}" srcOrd="2" destOrd="0" parTransId="{9FD37293-4469-42D0-BCD3-0EFF614E5B88}" sibTransId="{431978ED-F1DD-49ED-9A75-D99CF46A2D54}"/>
    <dgm:cxn modelId="{1E13FD4C-E563-4490-8873-FF4DB154226C}" type="presOf" srcId="{431978ED-F1DD-49ED-9A75-D99CF46A2D54}" destId="{3356421D-943F-43A2-B5F6-C66A918F5735}" srcOrd="0" destOrd="0" presId="urn:microsoft.com/office/officeart/2005/8/layout/bProcess3"/>
    <dgm:cxn modelId="{1296C770-4A7B-4D9D-8764-1E005347ED5D}" type="presOf" srcId="{C1495FFD-927B-4236-943F-37A86568969D}" destId="{CE05F843-7BE6-4809-9ECD-634CC78C00AC}" srcOrd="0" destOrd="0" presId="urn:microsoft.com/office/officeart/2005/8/layout/bProcess3"/>
    <dgm:cxn modelId="{F2E2AA55-D714-4A28-A53F-D9BBB0CC4D2B}" type="presOf" srcId="{A93DF619-5181-4FBA-99BE-B80683FC0BA9}" destId="{7AC7F519-E45E-4BCD-9EF6-E6C582691FC1}" srcOrd="1" destOrd="0" presId="urn:microsoft.com/office/officeart/2005/8/layout/bProcess3"/>
    <dgm:cxn modelId="{694CE57D-B093-4800-A223-9429832F6B20}" type="presOf" srcId="{F7E5AC32-F9BF-4C8D-9178-B2516D078D1E}" destId="{494E6F28-91ED-469C-A032-D4DE453023D5}" srcOrd="0" destOrd="0" presId="urn:microsoft.com/office/officeart/2005/8/layout/bProcess3"/>
    <dgm:cxn modelId="{5916077F-BECD-4506-93F6-8A0DD43B991F}" type="presOf" srcId="{C9692A2D-CFDE-4CE6-8DAB-8F12EEBC6134}" destId="{1797E44A-9E8F-4444-9859-16A41FBC326D}" srcOrd="0" destOrd="0" presId="urn:microsoft.com/office/officeart/2005/8/layout/bProcess3"/>
    <dgm:cxn modelId="{26FC2088-BCCA-469B-9BC6-0683C7C3B0A2}" srcId="{F4F587B2-1021-46FB-8AF0-00BBFA60857C}" destId="{D94663B2-2031-4C49-B9C6-588910275397}" srcOrd="3" destOrd="0" parTransId="{4353F5D6-D9AD-4CEA-976A-672D07EFFD41}" sibTransId="{C1495FFD-927B-4236-943F-37A86568969D}"/>
    <dgm:cxn modelId="{15722892-BBB4-42A3-AB96-834BD7106CD9}" type="presOf" srcId="{1D9B5822-546A-4A91-A8CE-A8D87A0AD4F5}" destId="{6A35509E-A55D-442C-9ED2-433645AD4D90}" srcOrd="0" destOrd="0" presId="urn:microsoft.com/office/officeart/2005/8/layout/bProcess3"/>
    <dgm:cxn modelId="{DCE4D599-5B91-4AB8-818F-A939B1014F5E}" type="presOf" srcId="{072707B8-0CC1-46A1-BC49-F607AF8FB2C8}" destId="{C58FCE35-82C6-4E58-AFE3-91360653EDBD}" srcOrd="0" destOrd="0" presId="urn:microsoft.com/office/officeart/2005/8/layout/bProcess3"/>
    <dgm:cxn modelId="{8104159A-4DEF-4E1F-AC2A-BC3474E14942}" type="presOf" srcId="{C1495FFD-927B-4236-943F-37A86568969D}" destId="{FCDA4109-2B53-4E2F-95EB-6BFC204D13AF}" srcOrd="1" destOrd="0" presId="urn:microsoft.com/office/officeart/2005/8/layout/bProcess3"/>
    <dgm:cxn modelId="{1615059F-DE0F-443B-BCCC-5DC713F18ED1}" type="presOf" srcId="{D94663B2-2031-4C49-B9C6-588910275397}" destId="{93C85C60-E479-4C08-8C88-F0FDAC491E89}" srcOrd="0" destOrd="0" presId="urn:microsoft.com/office/officeart/2005/8/layout/bProcess3"/>
    <dgm:cxn modelId="{CDF84EA4-21DE-4737-BCE0-A667C62AAE00}" type="presOf" srcId="{1FB7AB8C-AE45-48F1-A8B6-1537682D857C}" destId="{C54284EC-7183-47B5-A885-D7541B1596B5}" srcOrd="1" destOrd="0" presId="urn:microsoft.com/office/officeart/2005/8/layout/bProcess3"/>
    <dgm:cxn modelId="{C96C99C3-0141-4CB2-85C7-9941CBD582AA}" srcId="{F4F587B2-1021-46FB-8AF0-00BBFA60857C}" destId="{D697BEB5-5050-4305-B522-776B91E298A4}" srcOrd="4" destOrd="0" parTransId="{07FBF827-2A90-4191-9900-6DEE9F5B9B29}" sibTransId="{A93DF619-5181-4FBA-99BE-B80683FC0BA9}"/>
    <dgm:cxn modelId="{04B240CA-734F-4361-BB6C-B3C2B9F6DB1C}" type="presOf" srcId="{A93DF619-5181-4FBA-99BE-B80683FC0BA9}" destId="{7A936F26-5111-457B-A90A-0CF9B425AF2B}" srcOrd="0" destOrd="0" presId="urn:microsoft.com/office/officeart/2005/8/layout/bProcess3"/>
    <dgm:cxn modelId="{1F50DECD-AAF8-4874-AA86-3583371E840E}" type="presOf" srcId="{1D9B5822-546A-4A91-A8CE-A8D87A0AD4F5}" destId="{DE8E5033-D06E-41A1-8664-8965793ADA84}" srcOrd="1" destOrd="0" presId="urn:microsoft.com/office/officeart/2005/8/layout/bProcess3"/>
    <dgm:cxn modelId="{F3E34FE3-6914-4F7E-BCA6-A20AC258C481}" srcId="{F4F587B2-1021-46FB-8AF0-00BBFA60857C}" destId="{C9692A2D-CFDE-4CE6-8DAB-8F12EEBC6134}" srcOrd="0" destOrd="0" parTransId="{C47614D3-2362-436F-B931-3C485128E080}" sibTransId="{1FB7AB8C-AE45-48F1-A8B6-1537682D857C}"/>
    <dgm:cxn modelId="{903B5FEF-DDA3-4868-B99C-AC9371B7293F}" type="presOf" srcId="{431978ED-F1DD-49ED-9A75-D99CF46A2D54}" destId="{71257613-4208-4867-B5E3-23EB9363A16A}" srcOrd="1" destOrd="0" presId="urn:microsoft.com/office/officeart/2005/8/layout/bProcess3"/>
    <dgm:cxn modelId="{65B16FFA-96FF-4190-B5C4-90C22CD9216D}" type="presOf" srcId="{F4F587B2-1021-46FB-8AF0-00BBFA60857C}" destId="{3580BF60-FBE7-4AD3-989E-04C6D8B34369}" srcOrd="0" destOrd="0" presId="urn:microsoft.com/office/officeart/2005/8/layout/bProcess3"/>
    <dgm:cxn modelId="{F0F614CF-0A5A-4255-B6C9-AA0FD376E76D}" type="presParOf" srcId="{3580BF60-FBE7-4AD3-989E-04C6D8B34369}" destId="{1797E44A-9E8F-4444-9859-16A41FBC326D}" srcOrd="0" destOrd="0" presId="urn:microsoft.com/office/officeart/2005/8/layout/bProcess3"/>
    <dgm:cxn modelId="{483B4F2F-A253-4470-A95D-76C918AD54C7}" type="presParOf" srcId="{3580BF60-FBE7-4AD3-989E-04C6D8B34369}" destId="{D0C292FF-108C-48D4-A355-3F98CA2D3261}" srcOrd="1" destOrd="0" presId="urn:microsoft.com/office/officeart/2005/8/layout/bProcess3"/>
    <dgm:cxn modelId="{E535968D-F10D-48DB-BAE8-9FA6A9F5560B}" type="presParOf" srcId="{D0C292FF-108C-48D4-A355-3F98CA2D3261}" destId="{C54284EC-7183-47B5-A885-D7541B1596B5}" srcOrd="0" destOrd="0" presId="urn:microsoft.com/office/officeart/2005/8/layout/bProcess3"/>
    <dgm:cxn modelId="{F89BDC9B-D638-48EF-93D9-DC6B4E968365}" type="presParOf" srcId="{3580BF60-FBE7-4AD3-989E-04C6D8B34369}" destId="{494E6F28-91ED-469C-A032-D4DE453023D5}" srcOrd="2" destOrd="0" presId="urn:microsoft.com/office/officeart/2005/8/layout/bProcess3"/>
    <dgm:cxn modelId="{F04A3541-8F6F-4C18-95CF-48855C1A44F8}" type="presParOf" srcId="{3580BF60-FBE7-4AD3-989E-04C6D8B34369}" destId="{6A35509E-A55D-442C-9ED2-433645AD4D90}" srcOrd="3" destOrd="0" presId="urn:microsoft.com/office/officeart/2005/8/layout/bProcess3"/>
    <dgm:cxn modelId="{130CE1B8-45FD-496E-82F1-AF8A1A16C62E}" type="presParOf" srcId="{6A35509E-A55D-442C-9ED2-433645AD4D90}" destId="{DE8E5033-D06E-41A1-8664-8965793ADA84}" srcOrd="0" destOrd="0" presId="urn:microsoft.com/office/officeart/2005/8/layout/bProcess3"/>
    <dgm:cxn modelId="{81DDD575-8D07-43EE-8264-21560594376F}" type="presParOf" srcId="{3580BF60-FBE7-4AD3-989E-04C6D8B34369}" destId="{C58FCE35-82C6-4E58-AFE3-91360653EDBD}" srcOrd="4" destOrd="0" presId="urn:microsoft.com/office/officeart/2005/8/layout/bProcess3"/>
    <dgm:cxn modelId="{785C92C1-FA06-4F32-9415-A8D8D89AB495}" type="presParOf" srcId="{3580BF60-FBE7-4AD3-989E-04C6D8B34369}" destId="{3356421D-943F-43A2-B5F6-C66A918F5735}" srcOrd="5" destOrd="0" presId="urn:microsoft.com/office/officeart/2005/8/layout/bProcess3"/>
    <dgm:cxn modelId="{EBCAE879-5454-41D3-844A-5F3AFD3E9510}" type="presParOf" srcId="{3356421D-943F-43A2-B5F6-C66A918F5735}" destId="{71257613-4208-4867-B5E3-23EB9363A16A}" srcOrd="0" destOrd="0" presId="urn:microsoft.com/office/officeart/2005/8/layout/bProcess3"/>
    <dgm:cxn modelId="{5D53B892-289E-49BD-8767-EDE9A924A9BB}" type="presParOf" srcId="{3580BF60-FBE7-4AD3-989E-04C6D8B34369}" destId="{93C85C60-E479-4C08-8C88-F0FDAC491E89}" srcOrd="6" destOrd="0" presId="urn:microsoft.com/office/officeart/2005/8/layout/bProcess3"/>
    <dgm:cxn modelId="{B917E244-3E30-449E-A5C5-3C90770F763A}" type="presParOf" srcId="{3580BF60-FBE7-4AD3-989E-04C6D8B34369}" destId="{CE05F843-7BE6-4809-9ECD-634CC78C00AC}" srcOrd="7" destOrd="0" presId="urn:microsoft.com/office/officeart/2005/8/layout/bProcess3"/>
    <dgm:cxn modelId="{970C026D-5F18-4466-98D4-F1C632D28914}" type="presParOf" srcId="{CE05F843-7BE6-4809-9ECD-634CC78C00AC}" destId="{FCDA4109-2B53-4E2F-95EB-6BFC204D13AF}" srcOrd="0" destOrd="0" presId="urn:microsoft.com/office/officeart/2005/8/layout/bProcess3"/>
    <dgm:cxn modelId="{44D8DE0D-4994-421F-B067-F5E2B6AF9244}" type="presParOf" srcId="{3580BF60-FBE7-4AD3-989E-04C6D8B34369}" destId="{AE9A34F1-9C00-49C1-A7E7-CCFE61732CBB}" srcOrd="8" destOrd="0" presId="urn:microsoft.com/office/officeart/2005/8/layout/bProcess3"/>
    <dgm:cxn modelId="{3657BA2D-F0F5-4601-9B99-61E2362D1AD2}" type="presParOf" srcId="{3580BF60-FBE7-4AD3-989E-04C6D8B34369}" destId="{7A936F26-5111-457B-A90A-0CF9B425AF2B}" srcOrd="9" destOrd="0" presId="urn:microsoft.com/office/officeart/2005/8/layout/bProcess3"/>
    <dgm:cxn modelId="{1832C029-9133-4153-A738-A269043B8099}" type="presParOf" srcId="{7A936F26-5111-457B-A90A-0CF9B425AF2B}" destId="{7AC7F519-E45E-4BCD-9EF6-E6C582691FC1}" srcOrd="0" destOrd="0" presId="urn:microsoft.com/office/officeart/2005/8/layout/bProcess3"/>
    <dgm:cxn modelId="{32C96218-9BE9-4A20-8314-429B0B051EC5}" type="presParOf" srcId="{3580BF60-FBE7-4AD3-989E-04C6D8B34369}" destId="{D3126C9E-D92F-40FC-B93C-DA32E286CDE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0734E-9C2D-4B45-8390-C91252CAA40B}">
      <dsp:nvSpPr>
        <dsp:cNvPr id="0" name=""/>
        <dsp:cNvSpPr/>
      </dsp:nvSpPr>
      <dsp:spPr>
        <a:xfrm>
          <a:off x="1601743" y="1467884"/>
          <a:ext cx="1409861" cy="1045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930" y="0"/>
              </a:lnTo>
              <a:lnTo>
                <a:pt x="704930" y="1045867"/>
              </a:lnTo>
              <a:lnTo>
                <a:pt x="1409861" y="1045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2788" y="1946931"/>
        <a:ext cx="87771" cy="87771"/>
      </dsp:txXfrm>
    </dsp:sp>
    <dsp:sp modelId="{10867B84-FB12-4522-BF20-60B2C1CFB0BF}">
      <dsp:nvSpPr>
        <dsp:cNvPr id="0" name=""/>
        <dsp:cNvSpPr/>
      </dsp:nvSpPr>
      <dsp:spPr>
        <a:xfrm>
          <a:off x="1601743" y="1467884"/>
          <a:ext cx="1402237" cy="34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118" y="0"/>
              </a:lnTo>
              <a:lnTo>
                <a:pt x="701118" y="348622"/>
              </a:lnTo>
              <a:lnTo>
                <a:pt x="1402237" y="348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6739" y="1606072"/>
        <a:ext cx="72246" cy="72246"/>
      </dsp:txXfrm>
    </dsp:sp>
    <dsp:sp modelId="{242C9F06-7F8C-4DF2-A72E-CAAEA572ADAB}">
      <dsp:nvSpPr>
        <dsp:cNvPr id="0" name=""/>
        <dsp:cNvSpPr/>
      </dsp:nvSpPr>
      <dsp:spPr>
        <a:xfrm>
          <a:off x="1601743" y="1119261"/>
          <a:ext cx="1409861" cy="348622"/>
        </a:xfrm>
        <a:custGeom>
          <a:avLst/>
          <a:gdLst/>
          <a:ahLst/>
          <a:cxnLst/>
          <a:rect l="0" t="0" r="0" b="0"/>
          <a:pathLst>
            <a:path>
              <a:moveTo>
                <a:pt x="0" y="348622"/>
              </a:moveTo>
              <a:lnTo>
                <a:pt x="704930" y="348622"/>
              </a:lnTo>
              <a:lnTo>
                <a:pt x="704930" y="0"/>
              </a:lnTo>
              <a:lnTo>
                <a:pt x="14098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70366" y="1257264"/>
        <a:ext cx="72616" cy="72616"/>
      </dsp:txXfrm>
    </dsp:sp>
    <dsp:sp modelId="{F3C326BA-776E-43FC-A43C-F60F7F864734}">
      <dsp:nvSpPr>
        <dsp:cNvPr id="0" name=""/>
        <dsp:cNvSpPr/>
      </dsp:nvSpPr>
      <dsp:spPr>
        <a:xfrm>
          <a:off x="1601743" y="422016"/>
          <a:ext cx="1409861" cy="1045867"/>
        </a:xfrm>
        <a:custGeom>
          <a:avLst/>
          <a:gdLst/>
          <a:ahLst/>
          <a:cxnLst/>
          <a:rect l="0" t="0" r="0" b="0"/>
          <a:pathLst>
            <a:path>
              <a:moveTo>
                <a:pt x="0" y="1045867"/>
              </a:moveTo>
              <a:lnTo>
                <a:pt x="704930" y="1045867"/>
              </a:lnTo>
              <a:lnTo>
                <a:pt x="704930" y="0"/>
              </a:lnTo>
              <a:lnTo>
                <a:pt x="14098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262788" y="901064"/>
        <a:ext cx="87771" cy="87771"/>
      </dsp:txXfrm>
    </dsp:sp>
    <dsp:sp modelId="{752FF415-B0EC-474B-9768-E8BDB4096C75}">
      <dsp:nvSpPr>
        <dsp:cNvPr id="0" name=""/>
        <dsp:cNvSpPr/>
      </dsp:nvSpPr>
      <dsp:spPr>
        <a:xfrm>
          <a:off x="-145038" y="1188986"/>
          <a:ext cx="2935768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/>
            <a:t>HOW TO CREATE THIS API?</a:t>
          </a:r>
        </a:p>
      </dsp:txBody>
      <dsp:txXfrm>
        <a:off x="-145038" y="1188986"/>
        <a:ext cx="2935768" cy="557795"/>
      </dsp:txXfrm>
    </dsp:sp>
    <dsp:sp modelId="{A99E2EB3-7636-45FB-ACB7-8E621AC514F5}">
      <dsp:nvSpPr>
        <dsp:cNvPr id="0" name=""/>
        <dsp:cNvSpPr/>
      </dsp:nvSpPr>
      <dsp:spPr>
        <a:xfrm>
          <a:off x="3011605" y="143118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Python</a:t>
          </a:r>
          <a:endParaRPr lang="en-ID" sz="1600" b="1" kern="1200" dirty="0"/>
        </a:p>
      </dsp:txBody>
      <dsp:txXfrm>
        <a:off x="3011605" y="143118"/>
        <a:ext cx="1829570" cy="557795"/>
      </dsp:txXfrm>
    </dsp:sp>
    <dsp:sp modelId="{36CEAD27-59B1-4B81-B5A1-4046FDFCA211}">
      <dsp:nvSpPr>
        <dsp:cNvPr id="0" name=""/>
        <dsp:cNvSpPr/>
      </dsp:nvSpPr>
      <dsp:spPr>
        <a:xfrm>
          <a:off x="3011605" y="840363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SQLite</a:t>
          </a:r>
          <a:endParaRPr lang="en-ID" sz="1600" b="1" kern="1200" dirty="0"/>
        </a:p>
      </dsp:txBody>
      <dsp:txXfrm>
        <a:off x="3011605" y="840363"/>
        <a:ext cx="1829570" cy="557795"/>
      </dsp:txXfrm>
    </dsp:sp>
    <dsp:sp modelId="{AFEF7BA3-065A-4585-AC17-6B3DC808D155}">
      <dsp:nvSpPr>
        <dsp:cNvPr id="0" name=""/>
        <dsp:cNvSpPr/>
      </dsp:nvSpPr>
      <dsp:spPr>
        <a:xfrm>
          <a:off x="3003981" y="1537608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Flask</a:t>
          </a:r>
          <a:endParaRPr lang="en-ID" sz="1600" b="1" kern="1200" dirty="0"/>
        </a:p>
      </dsp:txBody>
      <dsp:txXfrm>
        <a:off x="3003981" y="1537608"/>
        <a:ext cx="1829570" cy="557795"/>
      </dsp:txXfrm>
    </dsp:sp>
    <dsp:sp modelId="{1AD1B7A7-07CE-45E4-84B0-709176037336}">
      <dsp:nvSpPr>
        <dsp:cNvPr id="0" name=""/>
        <dsp:cNvSpPr/>
      </dsp:nvSpPr>
      <dsp:spPr>
        <a:xfrm>
          <a:off x="3011605" y="2234853"/>
          <a:ext cx="1829570" cy="557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Swagger UI</a:t>
          </a:r>
          <a:endParaRPr lang="en-ID" sz="1600" b="1" kern="1200" dirty="0"/>
        </a:p>
      </dsp:txBody>
      <dsp:txXfrm>
        <a:off x="3011605" y="2234853"/>
        <a:ext cx="1829570" cy="55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044BA-2D71-465D-9D5C-AA8C01407875}">
      <dsp:nvSpPr>
        <dsp:cNvPr id="0" name=""/>
        <dsp:cNvSpPr/>
      </dsp:nvSpPr>
      <dsp:spPr>
        <a:xfrm>
          <a:off x="0" y="8156546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FBFC-AFC6-451C-B4F9-E3431C150BBD}">
      <dsp:nvSpPr>
        <dsp:cNvPr id="0" name=""/>
        <dsp:cNvSpPr/>
      </dsp:nvSpPr>
      <dsp:spPr>
        <a:xfrm>
          <a:off x="358067" y="7890885"/>
          <a:ext cx="9229224" cy="590709"/>
        </a:xfrm>
        <a:prstGeom prst="roundRect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app_sqlite.py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000" b="1" kern="1200" dirty="0">
            <a:solidFill>
              <a:schemeClr val="tx1"/>
            </a:solidFill>
          </a:endParaRPr>
        </a:p>
      </dsp:txBody>
      <dsp:txXfrm>
        <a:off x="386903" y="7919721"/>
        <a:ext cx="9171552" cy="533037"/>
      </dsp:txXfrm>
    </dsp:sp>
    <dsp:sp modelId="{4833BA16-C9B5-473D-BC7E-336890AC3BC4}">
      <dsp:nvSpPr>
        <dsp:cNvPr id="0" name=""/>
        <dsp:cNvSpPr/>
      </dsp:nvSpPr>
      <dsp:spPr>
        <a:xfrm>
          <a:off x="0" y="822959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9CE5D-5E2A-423A-97EA-31F79E2A5CF8}">
      <dsp:nvSpPr>
        <dsp:cNvPr id="0" name=""/>
        <dsp:cNvSpPr/>
      </dsp:nvSpPr>
      <dsp:spPr>
        <a:xfrm>
          <a:off x="659230" y="3355903"/>
          <a:ext cx="9229224" cy="727198"/>
        </a:xfrm>
        <a:prstGeom prst="roundRect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challenge_level_3.db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This database file is used by the API to access table data as well as storage.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94729" y="3391402"/>
        <a:ext cx="9158226" cy="656200"/>
      </dsp:txXfrm>
    </dsp:sp>
    <dsp:sp modelId="{224B4F87-23EC-44BD-9606-0C689527478A}">
      <dsp:nvSpPr>
        <dsp:cNvPr id="0" name=""/>
        <dsp:cNvSpPr/>
      </dsp:nvSpPr>
      <dsp:spPr>
        <a:xfrm>
          <a:off x="0" y="822959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4EB0-EC27-4AA2-8FFA-9A4BBEFF834C}">
      <dsp:nvSpPr>
        <dsp:cNvPr id="0" name=""/>
        <dsp:cNvSpPr/>
      </dsp:nvSpPr>
      <dsp:spPr>
        <a:xfrm>
          <a:off x="646823" y="2496122"/>
          <a:ext cx="9229224" cy="727198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database_</a:t>
          </a:r>
          <a:r>
            <a:rPr lang="en-US" sz="1400" b="1" kern="1200" dirty="0">
              <a:solidFill>
                <a:schemeClr val="tx1"/>
              </a:solidFill>
            </a:rPr>
            <a:t>sqlite.py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>
              <a:solidFill>
                <a:schemeClr val="tx1"/>
              </a:solidFill>
            </a:rPr>
            <a:t>The file containing the query to create the "challenge_level_3.db" database, and the "challenge" table which has the same contents as the data from "data.csv"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82322" y="2531621"/>
        <a:ext cx="9158226" cy="656200"/>
      </dsp:txXfrm>
    </dsp:sp>
    <dsp:sp modelId="{B2762B9E-D52D-4854-ABDD-08B11A0265D6}">
      <dsp:nvSpPr>
        <dsp:cNvPr id="0" name=""/>
        <dsp:cNvSpPr/>
      </dsp:nvSpPr>
      <dsp:spPr>
        <a:xfrm>
          <a:off x="0" y="8119735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5326D-CE1F-4049-93CC-0D185DE61D43}">
      <dsp:nvSpPr>
        <dsp:cNvPr id="0" name=""/>
        <dsp:cNvSpPr/>
      </dsp:nvSpPr>
      <dsp:spPr>
        <a:xfrm>
          <a:off x="659230" y="4379535"/>
          <a:ext cx="9229224" cy="726643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challenge_gold_level_with_sqlite.py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This file contains building a RESTful API using Python and Flask, and connected to SQLite to perform data cleaning, and is documented using the Swagger UI.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694702" y="4415007"/>
        <a:ext cx="9158280" cy="655699"/>
      </dsp:txXfrm>
    </dsp:sp>
    <dsp:sp modelId="{0E0B5CE1-1DE9-47B3-A6C6-2AA46C46446E}">
      <dsp:nvSpPr>
        <dsp:cNvPr id="0" name=""/>
        <dsp:cNvSpPr/>
      </dsp:nvSpPr>
      <dsp:spPr>
        <a:xfrm>
          <a:off x="0" y="7895583"/>
          <a:ext cx="1318460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B90F1-DEA6-4852-9330-537A3FE66A31}">
      <dsp:nvSpPr>
        <dsp:cNvPr id="0" name=""/>
        <dsp:cNvSpPr/>
      </dsp:nvSpPr>
      <dsp:spPr>
        <a:xfrm>
          <a:off x="678044" y="5489170"/>
          <a:ext cx="9229224" cy="727198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843" tIns="0" rIns="34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Files with .html, .</a:t>
          </a:r>
          <a:r>
            <a:rPr lang="en-US" sz="1400" b="1" i="0" kern="1200" dirty="0" err="1">
              <a:solidFill>
                <a:schemeClr val="tx1"/>
              </a:solidFill>
            </a:rPr>
            <a:t>yaml</a:t>
          </a:r>
          <a:r>
            <a:rPr lang="en-US" sz="1400" b="1" i="0" kern="1200" dirty="0">
              <a:solidFill>
                <a:schemeClr val="tx1"/>
              </a:solidFill>
            </a:rPr>
            <a:t> formats</a:t>
          </a:r>
          <a:br>
            <a:rPr lang="en-US" sz="1400" b="0" i="0" kern="1200" dirty="0">
              <a:solidFill>
                <a:schemeClr val="tx1"/>
              </a:solidFill>
            </a:rPr>
          </a:br>
          <a:r>
            <a:rPr lang="en-US" sz="1400" b="0" i="0" kern="1200" dirty="0">
              <a:solidFill>
                <a:schemeClr val="tx1"/>
              </a:solidFill>
            </a:rPr>
            <a:t>These files are in the "templates" folder</a:t>
          </a:r>
          <a:endParaRPr lang="en-ID" sz="1400" b="0" kern="1200" dirty="0">
            <a:solidFill>
              <a:schemeClr val="tx1"/>
            </a:solidFill>
          </a:endParaRPr>
        </a:p>
      </dsp:txBody>
      <dsp:txXfrm>
        <a:off x="713543" y="5524669"/>
        <a:ext cx="9158226" cy="65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92FF-108C-48D4-A355-3F98CA2D3261}">
      <dsp:nvSpPr>
        <dsp:cNvPr id="0" name=""/>
        <dsp:cNvSpPr/>
      </dsp:nvSpPr>
      <dsp:spPr>
        <a:xfrm>
          <a:off x="2603423" y="447881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491712"/>
        <a:ext cx="18890" cy="3778"/>
      </dsp:txXfrm>
    </dsp:sp>
    <dsp:sp modelId="{1797E44A-9E8F-4444-9859-16A41FBC326D}">
      <dsp:nvSpPr>
        <dsp:cNvPr id="0" name=""/>
        <dsp:cNvSpPr/>
      </dsp:nvSpPr>
      <dsp:spPr>
        <a:xfrm>
          <a:off x="962582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the .</a:t>
          </a:r>
          <a:r>
            <a:rPr lang="en-US" sz="1400" kern="1200" dirty="0" err="1"/>
            <a:t>py</a:t>
          </a:r>
          <a:r>
            <a:rPr lang="en-US" sz="1400" kern="1200" dirty="0"/>
            <a:t> file</a:t>
          </a:r>
          <a:endParaRPr lang="en-ID" sz="1400" kern="1200" dirty="0"/>
        </a:p>
      </dsp:txBody>
      <dsp:txXfrm>
        <a:off x="962582" y="808"/>
        <a:ext cx="1642641" cy="985584"/>
      </dsp:txXfrm>
    </dsp:sp>
    <dsp:sp modelId="{6A35509E-A55D-442C-9ED2-433645AD4D90}">
      <dsp:nvSpPr>
        <dsp:cNvPr id="0" name=""/>
        <dsp:cNvSpPr/>
      </dsp:nvSpPr>
      <dsp:spPr>
        <a:xfrm>
          <a:off x="1783903" y="984593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1156308"/>
        <a:ext cx="102773" cy="3778"/>
      </dsp:txXfrm>
    </dsp:sp>
    <dsp:sp modelId="{494E6F28-91ED-469C-A032-D4DE453023D5}">
      <dsp:nvSpPr>
        <dsp:cNvPr id="0" name=""/>
        <dsp:cNvSpPr/>
      </dsp:nvSpPr>
      <dsp:spPr>
        <a:xfrm>
          <a:off x="2983031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</a:t>
          </a:r>
          <a:r>
            <a:rPr lang="en-US" sz="1400" kern="1200" dirty="0" err="1"/>
            <a:t>cmd</a:t>
          </a:r>
          <a:r>
            <a:rPr lang="en-US" sz="1400" kern="1200" dirty="0"/>
            <a:t> or open </a:t>
          </a:r>
          <a:r>
            <a:rPr lang="en-US" sz="1400" kern="1200" dirty="0" err="1"/>
            <a:t>cmd</a:t>
          </a:r>
          <a:r>
            <a:rPr lang="en-US" sz="1400" kern="1200" dirty="0"/>
            <a:t> on terminal if you use VS Code</a:t>
          </a:r>
          <a:endParaRPr lang="en-ID" sz="1400" kern="1200" dirty="0"/>
        </a:p>
      </dsp:txBody>
      <dsp:txXfrm>
        <a:off x="2983031" y="808"/>
        <a:ext cx="1642641" cy="985584"/>
      </dsp:txXfrm>
    </dsp:sp>
    <dsp:sp modelId="{3356421D-943F-43A2-B5F6-C66A918F5735}">
      <dsp:nvSpPr>
        <dsp:cNvPr id="0" name=""/>
        <dsp:cNvSpPr/>
      </dsp:nvSpPr>
      <dsp:spPr>
        <a:xfrm>
          <a:off x="2603423" y="1811273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1855104"/>
        <a:ext cx="18890" cy="3778"/>
      </dsp:txXfrm>
    </dsp:sp>
    <dsp:sp modelId="{C58FCE35-82C6-4E58-AFE3-91360653EDBD}">
      <dsp:nvSpPr>
        <dsp:cNvPr id="0" name=""/>
        <dsp:cNvSpPr/>
      </dsp:nvSpPr>
      <dsp:spPr>
        <a:xfrm>
          <a:off x="962582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Enter the virtual environment</a:t>
          </a:r>
          <a:endParaRPr lang="en-ID" sz="1400" kern="1200" dirty="0"/>
        </a:p>
      </dsp:txBody>
      <dsp:txXfrm>
        <a:off x="962582" y="1364201"/>
        <a:ext cx="1642641" cy="985584"/>
      </dsp:txXfrm>
    </dsp:sp>
    <dsp:sp modelId="{CE05F843-7BE6-4809-9ECD-634CC78C00AC}">
      <dsp:nvSpPr>
        <dsp:cNvPr id="0" name=""/>
        <dsp:cNvSpPr/>
      </dsp:nvSpPr>
      <dsp:spPr>
        <a:xfrm>
          <a:off x="1783903" y="2347985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2519700"/>
        <a:ext cx="102773" cy="3778"/>
      </dsp:txXfrm>
    </dsp:sp>
    <dsp:sp modelId="{93C85C60-E479-4C08-8C88-F0FDAC491E89}">
      <dsp:nvSpPr>
        <dsp:cNvPr id="0" name=""/>
        <dsp:cNvSpPr/>
      </dsp:nvSpPr>
      <dsp:spPr>
        <a:xfrm>
          <a:off x="2983031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Type “python file_name.py”</a:t>
          </a:r>
        </a:p>
      </dsp:txBody>
      <dsp:txXfrm>
        <a:off x="2983031" y="1364201"/>
        <a:ext cx="1642641" cy="985584"/>
      </dsp:txXfrm>
    </dsp:sp>
    <dsp:sp modelId="{AE9A34F1-9C00-49C1-A7E7-CCFE61732CBB}">
      <dsp:nvSpPr>
        <dsp:cNvPr id="0" name=""/>
        <dsp:cNvSpPr/>
      </dsp:nvSpPr>
      <dsp:spPr>
        <a:xfrm>
          <a:off x="962582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The API will open automatically in the browser according to PATH</a:t>
          </a:r>
        </a:p>
      </dsp:txBody>
      <dsp:txXfrm>
        <a:off x="962582" y="2727593"/>
        <a:ext cx="1642641" cy="985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92FF-108C-48D4-A355-3F98CA2D3261}">
      <dsp:nvSpPr>
        <dsp:cNvPr id="0" name=""/>
        <dsp:cNvSpPr/>
      </dsp:nvSpPr>
      <dsp:spPr>
        <a:xfrm>
          <a:off x="2603423" y="447881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491712"/>
        <a:ext cx="18890" cy="3778"/>
      </dsp:txXfrm>
    </dsp:sp>
    <dsp:sp modelId="{1797E44A-9E8F-4444-9859-16A41FBC326D}">
      <dsp:nvSpPr>
        <dsp:cNvPr id="0" name=""/>
        <dsp:cNvSpPr/>
      </dsp:nvSpPr>
      <dsp:spPr>
        <a:xfrm>
          <a:off x="962582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the .</a:t>
          </a:r>
          <a:r>
            <a:rPr lang="en-US" sz="1400" kern="1200" dirty="0" err="1"/>
            <a:t>py</a:t>
          </a:r>
          <a:r>
            <a:rPr lang="en-US" sz="1400" kern="1200" dirty="0"/>
            <a:t> file</a:t>
          </a:r>
          <a:endParaRPr lang="en-ID" sz="1400" kern="1200" dirty="0"/>
        </a:p>
      </dsp:txBody>
      <dsp:txXfrm>
        <a:off x="962582" y="808"/>
        <a:ext cx="1642641" cy="985584"/>
      </dsp:txXfrm>
    </dsp:sp>
    <dsp:sp modelId="{6A35509E-A55D-442C-9ED2-433645AD4D90}">
      <dsp:nvSpPr>
        <dsp:cNvPr id="0" name=""/>
        <dsp:cNvSpPr/>
      </dsp:nvSpPr>
      <dsp:spPr>
        <a:xfrm>
          <a:off x="1783903" y="984593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1156308"/>
        <a:ext cx="102773" cy="3778"/>
      </dsp:txXfrm>
    </dsp:sp>
    <dsp:sp modelId="{494E6F28-91ED-469C-A032-D4DE453023D5}">
      <dsp:nvSpPr>
        <dsp:cNvPr id="0" name=""/>
        <dsp:cNvSpPr/>
      </dsp:nvSpPr>
      <dsp:spPr>
        <a:xfrm>
          <a:off x="2983031" y="808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</a:t>
          </a:r>
          <a:r>
            <a:rPr lang="en-US" sz="1400" kern="1200" dirty="0" err="1"/>
            <a:t>cmd</a:t>
          </a:r>
          <a:r>
            <a:rPr lang="en-US" sz="1400" kern="1200" dirty="0"/>
            <a:t> or open </a:t>
          </a:r>
          <a:r>
            <a:rPr lang="en-US" sz="1400" kern="1200" dirty="0" err="1"/>
            <a:t>cmd</a:t>
          </a:r>
          <a:r>
            <a:rPr lang="en-US" sz="1400" kern="1200" dirty="0"/>
            <a:t> on terminal if you use VS Code</a:t>
          </a:r>
          <a:endParaRPr lang="en-ID" sz="1400" kern="1200" dirty="0"/>
        </a:p>
      </dsp:txBody>
      <dsp:txXfrm>
        <a:off x="2983031" y="808"/>
        <a:ext cx="1642641" cy="985584"/>
      </dsp:txXfrm>
    </dsp:sp>
    <dsp:sp modelId="{3356421D-943F-43A2-B5F6-C66A918F5735}">
      <dsp:nvSpPr>
        <dsp:cNvPr id="0" name=""/>
        <dsp:cNvSpPr/>
      </dsp:nvSpPr>
      <dsp:spPr>
        <a:xfrm>
          <a:off x="2603423" y="1811273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1855104"/>
        <a:ext cx="18890" cy="3778"/>
      </dsp:txXfrm>
    </dsp:sp>
    <dsp:sp modelId="{C58FCE35-82C6-4E58-AFE3-91360653EDBD}">
      <dsp:nvSpPr>
        <dsp:cNvPr id="0" name=""/>
        <dsp:cNvSpPr/>
      </dsp:nvSpPr>
      <dsp:spPr>
        <a:xfrm>
          <a:off x="962582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Enter the virtual environment</a:t>
          </a:r>
          <a:endParaRPr lang="en-ID" sz="1400" kern="1200" dirty="0"/>
        </a:p>
      </dsp:txBody>
      <dsp:txXfrm>
        <a:off x="962582" y="1364201"/>
        <a:ext cx="1642641" cy="985584"/>
      </dsp:txXfrm>
    </dsp:sp>
    <dsp:sp modelId="{CE05F843-7BE6-4809-9ECD-634CC78C00AC}">
      <dsp:nvSpPr>
        <dsp:cNvPr id="0" name=""/>
        <dsp:cNvSpPr/>
      </dsp:nvSpPr>
      <dsp:spPr>
        <a:xfrm>
          <a:off x="1783903" y="2347985"/>
          <a:ext cx="2020448" cy="347207"/>
        </a:xfrm>
        <a:custGeom>
          <a:avLst/>
          <a:gdLst/>
          <a:ahLst/>
          <a:cxnLst/>
          <a:rect l="0" t="0" r="0" b="0"/>
          <a:pathLst>
            <a:path>
              <a:moveTo>
                <a:pt x="2020448" y="0"/>
              </a:moveTo>
              <a:lnTo>
                <a:pt x="2020448" y="190703"/>
              </a:lnTo>
              <a:lnTo>
                <a:pt x="0" y="190703"/>
              </a:lnTo>
              <a:lnTo>
                <a:pt x="0" y="3472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42740" y="2519700"/>
        <a:ext cx="102773" cy="3778"/>
      </dsp:txXfrm>
    </dsp:sp>
    <dsp:sp modelId="{93C85C60-E479-4C08-8C88-F0FDAC491E89}">
      <dsp:nvSpPr>
        <dsp:cNvPr id="0" name=""/>
        <dsp:cNvSpPr/>
      </dsp:nvSpPr>
      <dsp:spPr>
        <a:xfrm>
          <a:off x="2983031" y="1364201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Type “python file_name.py”</a:t>
          </a:r>
        </a:p>
      </dsp:txBody>
      <dsp:txXfrm>
        <a:off x="2983031" y="1364201"/>
        <a:ext cx="1642641" cy="985584"/>
      </dsp:txXfrm>
    </dsp:sp>
    <dsp:sp modelId="{7A936F26-5111-457B-A90A-0CF9B425AF2B}">
      <dsp:nvSpPr>
        <dsp:cNvPr id="0" name=""/>
        <dsp:cNvSpPr/>
      </dsp:nvSpPr>
      <dsp:spPr>
        <a:xfrm>
          <a:off x="2603423" y="3174665"/>
          <a:ext cx="347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2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767582" y="3218496"/>
        <a:ext cx="18890" cy="3778"/>
      </dsp:txXfrm>
    </dsp:sp>
    <dsp:sp modelId="{AE9A34F1-9C00-49C1-A7E7-CCFE61732CBB}">
      <dsp:nvSpPr>
        <dsp:cNvPr id="0" name=""/>
        <dsp:cNvSpPr/>
      </dsp:nvSpPr>
      <dsp:spPr>
        <a:xfrm>
          <a:off x="962582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/>
            <a:t>The API will open automatically in the browser according to PATH</a:t>
          </a:r>
        </a:p>
      </dsp:txBody>
      <dsp:txXfrm>
        <a:off x="962582" y="2727593"/>
        <a:ext cx="1642641" cy="985584"/>
      </dsp:txXfrm>
    </dsp:sp>
    <dsp:sp modelId="{D3126C9E-D92F-40FC-B93C-DA32E286CDED}">
      <dsp:nvSpPr>
        <dsp:cNvPr id="0" name=""/>
        <dsp:cNvSpPr/>
      </dsp:nvSpPr>
      <dsp:spPr>
        <a:xfrm>
          <a:off x="2983031" y="2727593"/>
          <a:ext cx="1642641" cy="985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"/docs" after the URL to view documentation with Swagger UI</a:t>
          </a:r>
          <a:endParaRPr lang="en-ID" sz="1400" kern="1200" dirty="0"/>
        </a:p>
      </dsp:txBody>
      <dsp:txXfrm>
        <a:off x="2983031" y="2727593"/>
        <a:ext cx="1642641" cy="98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2/4/2023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n-US" sz="1600" b="1" spc="-100" baseline="0" noProof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39318" y="4143904"/>
            <a:ext cx="4437247" cy="114992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br>
              <a:rPr lang="en-US" sz="24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latin typeface="Corbel" panose="020B0503020204020204" pitchFamily="34" charset="0"/>
              </a:rPr>
              <a:t>BAGAS NAUFAL ALFATHAN</a:t>
            </a:r>
          </a:p>
          <a:p>
            <a:pPr algn="r">
              <a:lnSpc>
                <a:spcPts val="1400"/>
              </a:lnSpc>
            </a:pPr>
            <a:endParaRPr lang="en-US" sz="2400" b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BINAR ACADEMY</a:t>
            </a:r>
          </a:p>
          <a:p>
            <a:pPr algn="r">
              <a:lnSpc>
                <a:spcPts val="1400"/>
              </a:lnSpc>
            </a:pPr>
            <a:endParaRPr lang="en-US" sz="2400" b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 SCIENCE – WAVE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60" y="3022333"/>
            <a:ext cx="5169811" cy="3393069"/>
          </a:xfrm>
        </p:spPr>
        <p:txBody>
          <a:bodyPr/>
          <a:lstStyle/>
          <a:p>
            <a:r>
              <a:rPr lang="en-US" sz="3600" spc="-150" dirty="0"/>
              <a:t>GUIDELINES FOR ACCESSING API BUILT USING FLASK AND PYTHON AND DOCUMENTED BY SWAGGER UI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482" y="5470357"/>
            <a:ext cx="4276914" cy="854651"/>
          </a:xfrm>
        </p:spPr>
        <p:txBody>
          <a:bodyPr/>
          <a:lstStyle/>
          <a:p>
            <a:r>
              <a:rPr lang="en-US" dirty="0"/>
              <a:t>Restful API built using Flask and Python Integrated with RDBMS (SQLite)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543568F-0BF5-4683-98FF-657D15FEEF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641" t="-12753" r="32204" b="1945"/>
          <a:stretch/>
        </p:blipFill>
        <p:spPr>
          <a:xfrm>
            <a:off x="10028601" y="0"/>
            <a:ext cx="221152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410A8C-91DA-45DD-81C4-B2B799A4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2" y="1359144"/>
            <a:ext cx="4500001" cy="3891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8BC12-7951-4F2E-9116-6A8FFEA4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7418"/>
            <a:ext cx="9198000" cy="432000"/>
          </a:xfrm>
        </p:spPr>
        <p:txBody>
          <a:bodyPr/>
          <a:lstStyle/>
          <a:p>
            <a:r>
              <a:rPr lang="en-US" dirty="0"/>
              <a:t>WHAT CAN BE DONE WITH THIS API?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B84-4850-42B3-ACB5-6C7A5FDB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796" y="619053"/>
            <a:ext cx="4633197" cy="527076"/>
          </a:xfrm>
        </p:spPr>
        <p:txBody>
          <a:bodyPr/>
          <a:lstStyle/>
          <a:p>
            <a:r>
              <a:rPr lang="en-US" dirty="0"/>
              <a:t>HOME INTERFACE FROM FLASK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D0021-AD6C-4E5B-AAAC-73709D5CF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650" y="630983"/>
            <a:ext cx="4500000" cy="525283"/>
          </a:xfrm>
        </p:spPr>
        <p:txBody>
          <a:bodyPr/>
          <a:lstStyle/>
          <a:p>
            <a:r>
              <a:rPr lang="en-US" dirty="0"/>
              <a:t>ROUTE / ENDPOINT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58A5A-4ED4-461F-A24F-307322ED4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9650" y="1218237"/>
            <a:ext cx="4500000" cy="47269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file on (.html)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(.html)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(.html) format,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clean file automatically will downloaded to my directory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4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the row index of the table in integer form, then you will see the Tweets before cleaning and after cleaning in .html (Flask Only) or JSON (Swagger UI) format.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5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text into the form manually, then you will see the cleaning results in .html (Flask only) or JSON (Swagger UI) format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A0B3CA-ABEB-4920-991D-515E3F3EBF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F2C6-CF71-48A1-AACA-61219765A9FB}"/>
              </a:ext>
            </a:extLst>
          </p:cNvPr>
          <p:cNvSpPr/>
          <p:nvPr/>
        </p:nvSpPr>
        <p:spPr>
          <a:xfrm>
            <a:off x="265797" y="3448996"/>
            <a:ext cx="1835719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44C0-AA5D-4A4F-8E83-9EF973AC16F8}"/>
              </a:ext>
            </a:extLst>
          </p:cNvPr>
          <p:cNvSpPr txBox="1"/>
          <p:nvPr/>
        </p:nvSpPr>
        <p:spPr>
          <a:xfrm>
            <a:off x="2425294" y="3409788"/>
            <a:ext cx="254439" cy="345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1F061-FD05-4AB6-ACFA-0CE0C54AC713}"/>
              </a:ext>
            </a:extLst>
          </p:cNvPr>
          <p:cNvSpPr txBox="1"/>
          <p:nvPr/>
        </p:nvSpPr>
        <p:spPr>
          <a:xfrm>
            <a:off x="4375061" y="3754924"/>
            <a:ext cx="25443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9C195-B385-4D55-A144-532D4F221A42}"/>
              </a:ext>
            </a:extLst>
          </p:cNvPr>
          <p:cNvSpPr/>
          <p:nvPr/>
        </p:nvSpPr>
        <p:spPr>
          <a:xfrm>
            <a:off x="251307" y="3813426"/>
            <a:ext cx="4044605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E4610-49D7-4C8F-86D1-46484BB74979}"/>
              </a:ext>
            </a:extLst>
          </p:cNvPr>
          <p:cNvSpPr/>
          <p:nvPr/>
        </p:nvSpPr>
        <p:spPr>
          <a:xfrm>
            <a:off x="257473" y="4152088"/>
            <a:ext cx="4387041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CB999-D3F9-4E6C-B6CF-1E6CFB790941}"/>
              </a:ext>
            </a:extLst>
          </p:cNvPr>
          <p:cNvSpPr txBox="1"/>
          <p:nvPr/>
        </p:nvSpPr>
        <p:spPr>
          <a:xfrm>
            <a:off x="4757273" y="4107627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2890-D377-460C-8A4F-D484D610142A}"/>
              </a:ext>
            </a:extLst>
          </p:cNvPr>
          <p:cNvSpPr txBox="1"/>
          <p:nvPr/>
        </p:nvSpPr>
        <p:spPr>
          <a:xfrm>
            <a:off x="3253131" y="4473458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8C120-5120-43E7-AAAC-DAB360EACC8E}"/>
              </a:ext>
            </a:extLst>
          </p:cNvPr>
          <p:cNvSpPr/>
          <p:nvPr/>
        </p:nvSpPr>
        <p:spPr>
          <a:xfrm>
            <a:off x="279454" y="4499323"/>
            <a:ext cx="2911666" cy="25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FCF55-BE7E-4E59-9916-DD8CB32D9B4E}"/>
              </a:ext>
            </a:extLst>
          </p:cNvPr>
          <p:cNvSpPr txBox="1"/>
          <p:nvPr/>
        </p:nvSpPr>
        <p:spPr>
          <a:xfrm>
            <a:off x="1515327" y="4831333"/>
            <a:ext cx="271577" cy="345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en-ID" sz="1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A7674-7BAE-4513-B22C-0DE0EB78A1BB}"/>
              </a:ext>
            </a:extLst>
          </p:cNvPr>
          <p:cNvSpPr/>
          <p:nvPr/>
        </p:nvSpPr>
        <p:spPr>
          <a:xfrm>
            <a:off x="251307" y="4870404"/>
            <a:ext cx="1202009" cy="25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4389A-79F9-4CB3-B9E8-A31789E920CA}"/>
              </a:ext>
            </a:extLst>
          </p:cNvPr>
          <p:cNvSpPr/>
          <p:nvPr/>
        </p:nvSpPr>
        <p:spPr>
          <a:xfrm>
            <a:off x="3210709" y="1891610"/>
            <a:ext cx="1291571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5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75CCFBE-1A36-4A18-A13E-7557FFBA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3" y="1298002"/>
            <a:ext cx="5209600" cy="2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8BC12-7951-4F2E-9116-6A8FFEA4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7418"/>
            <a:ext cx="9198000" cy="432000"/>
          </a:xfrm>
        </p:spPr>
        <p:txBody>
          <a:bodyPr/>
          <a:lstStyle/>
          <a:p>
            <a:r>
              <a:rPr lang="en-US" dirty="0"/>
              <a:t>WHAT CAN BE DONE WITH THIS API?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B84-4850-42B3-ACB5-6C7A5FDB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03" y="619053"/>
            <a:ext cx="4500000" cy="527076"/>
          </a:xfrm>
        </p:spPr>
        <p:txBody>
          <a:bodyPr/>
          <a:lstStyle/>
          <a:p>
            <a:r>
              <a:rPr lang="en-US" dirty="0"/>
              <a:t>SWAGGER INTERFACE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D0021-AD6C-4E5B-AAAC-73709D5CF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8655" y="630983"/>
            <a:ext cx="4500000" cy="525283"/>
          </a:xfrm>
        </p:spPr>
        <p:txBody>
          <a:bodyPr/>
          <a:lstStyle/>
          <a:p>
            <a:r>
              <a:rPr lang="en-US" dirty="0"/>
              <a:t>ROUTE / ENDPOINT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58A5A-4ED4-461F-A24F-307322ED4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5363" y="1218237"/>
            <a:ext cx="4327534" cy="47269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the row index of the table in integer form, then you will see the Tweets before cleaning and after cleaning as JSON format.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Enter text into the form manually, then you will see the cleaning results as JSON (Swagger UI) format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The clean file automatically will downloaded</a:t>
            </a:r>
            <a:r>
              <a:rPr lang="en-US" sz="1200" dirty="0"/>
              <a:t> to my directory “downloads” when JSON show “The file has been downloaded to the C-Users-Acer-Downloads directory as data_clean.csv”, and </a:t>
            </a:r>
            <a:r>
              <a:rPr lang="en-US" sz="1200" b="1" dirty="0"/>
              <a:t>will store it to database as table “</a:t>
            </a:r>
            <a:r>
              <a:rPr lang="en-US" sz="1200" b="1" dirty="0" err="1"/>
              <a:t>challenge_cleaned_flask_swagger_download_file</a:t>
            </a:r>
            <a:r>
              <a:rPr lang="en-US" sz="1200" b="1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4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The text data file will be cleaned up,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the cleaned data in JSON format, and will </a:t>
            </a:r>
            <a:r>
              <a:rPr lang="en-US" sz="1200" b="1" dirty="0"/>
              <a:t>store it to database as table “</a:t>
            </a:r>
            <a:r>
              <a:rPr lang="en-US" sz="1200" b="1" dirty="0" err="1"/>
              <a:t>challenge_cleaned_flask_swagger</a:t>
            </a:r>
            <a:r>
              <a:rPr lang="en-US" sz="1200" b="1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5</a:t>
            </a:r>
            <a:r>
              <a:rPr lang="en-US" sz="1200" b="1" baseline="30000" dirty="0"/>
              <a:t>th</a:t>
            </a:r>
            <a:r>
              <a:rPr lang="en-US" sz="1200" b="1" dirty="0"/>
              <a:t> Route / 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Upload File (.csv),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Submit,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You can see file as JSON format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A0B3CA-ABEB-4920-991D-515E3F3EBF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F2C6-CF71-48A1-AACA-61219765A9FB}"/>
              </a:ext>
            </a:extLst>
          </p:cNvPr>
          <p:cNvSpPr/>
          <p:nvPr/>
        </p:nvSpPr>
        <p:spPr>
          <a:xfrm>
            <a:off x="455696" y="2804458"/>
            <a:ext cx="2361749" cy="154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44C0-AA5D-4A4F-8E83-9EF973AC16F8}"/>
              </a:ext>
            </a:extLst>
          </p:cNvPr>
          <p:cNvSpPr txBox="1"/>
          <p:nvPr/>
        </p:nvSpPr>
        <p:spPr>
          <a:xfrm>
            <a:off x="3941834" y="2384370"/>
            <a:ext cx="21371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1F061-FD05-4AB6-ACFA-0CE0C54AC713}"/>
              </a:ext>
            </a:extLst>
          </p:cNvPr>
          <p:cNvSpPr txBox="1"/>
          <p:nvPr/>
        </p:nvSpPr>
        <p:spPr>
          <a:xfrm>
            <a:off x="3943115" y="2815077"/>
            <a:ext cx="212435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2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9C195-B385-4D55-A144-532D4F221A42}"/>
              </a:ext>
            </a:extLst>
          </p:cNvPr>
          <p:cNvSpPr/>
          <p:nvPr/>
        </p:nvSpPr>
        <p:spPr>
          <a:xfrm>
            <a:off x="455695" y="3149783"/>
            <a:ext cx="2361749" cy="154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E4610-49D7-4C8F-86D1-46484BB74979}"/>
              </a:ext>
            </a:extLst>
          </p:cNvPr>
          <p:cNvSpPr/>
          <p:nvPr/>
        </p:nvSpPr>
        <p:spPr>
          <a:xfrm>
            <a:off x="448934" y="3540402"/>
            <a:ext cx="2361750" cy="101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CB999-D3F9-4E6C-B6CF-1E6CFB790941}"/>
              </a:ext>
            </a:extLst>
          </p:cNvPr>
          <p:cNvSpPr txBox="1"/>
          <p:nvPr/>
        </p:nvSpPr>
        <p:spPr>
          <a:xfrm>
            <a:off x="3946572" y="3200133"/>
            <a:ext cx="212435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3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2890-D377-460C-8A4F-D484D610142A}"/>
              </a:ext>
            </a:extLst>
          </p:cNvPr>
          <p:cNvSpPr txBox="1"/>
          <p:nvPr/>
        </p:nvSpPr>
        <p:spPr>
          <a:xfrm>
            <a:off x="3941834" y="3585233"/>
            <a:ext cx="21579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</a:t>
            </a:r>
            <a:endParaRPr lang="en-ID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8C120-5120-43E7-AAAC-DAB360EACC8E}"/>
              </a:ext>
            </a:extLst>
          </p:cNvPr>
          <p:cNvSpPr/>
          <p:nvPr/>
        </p:nvSpPr>
        <p:spPr>
          <a:xfrm>
            <a:off x="456862" y="3701396"/>
            <a:ext cx="2361749" cy="14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4389A-79F9-4CB3-B9E8-A31789E920CA}"/>
              </a:ext>
            </a:extLst>
          </p:cNvPr>
          <p:cNvSpPr/>
          <p:nvPr/>
        </p:nvSpPr>
        <p:spPr>
          <a:xfrm>
            <a:off x="358060" y="1308823"/>
            <a:ext cx="1648540" cy="298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987A0-1239-49A2-A352-0E39FED2B34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817445" y="2492092"/>
            <a:ext cx="1124389" cy="389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69EEF-65BC-4200-ADDB-D6A0EDF46CD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817444" y="2922799"/>
            <a:ext cx="1125671" cy="304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77FE9-255A-484F-8E8D-9B727DDB58C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810684" y="3307855"/>
            <a:ext cx="1135888" cy="28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ACED1C-8BFD-42E6-91DE-ED7D52ED5B8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2818611" y="3692955"/>
            <a:ext cx="1123223" cy="8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1491F-7005-4AB2-84B7-D5457E76AB43}"/>
              </a:ext>
            </a:extLst>
          </p:cNvPr>
          <p:cNvSpPr/>
          <p:nvPr/>
        </p:nvSpPr>
        <p:spPr>
          <a:xfrm>
            <a:off x="432001" y="3868301"/>
            <a:ext cx="2361749" cy="14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975E0-7448-404B-8952-079F5A1A1F40}"/>
              </a:ext>
            </a:extLst>
          </p:cNvPr>
          <p:cNvSpPr txBox="1"/>
          <p:nvPr/>
        </p:nvSpPr>
        <p:spPr>
          <a:xfrm>
            <a:off x="3941834" y="3902197"/>
            <a:ext cx="21579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5</a:t>
            </a:r>
            <a:endParaRPr lang="en-ID" sz="8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60E409-76FF-4AA0-82BB-23134602DE3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2793750" y="3942245"/>
            <a:ext cx="1148084" cy="6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2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39" y="3429000"/>
            <a:ext cx="2820200" cy="1674470"/>
          </a:xfrm>
        </p:spPr>
        <p:txBody>
          <a:bodyPr/>
          <a:lstStyle/>
          <a:p>
            <a:r>
              <a:rPr lang="en-US" sz="4400" dirty="0"/>
              <a:t>HELLO,</a:t>
            </a:r>
            <a:br>
              <a:rPr lang="en-US" sz="4400" dirty="0"/>
            </a:br>
            <a:r>
              <a:rPr lang="en-US" sz="4400" dirty="0"/>
              <a:t>I AM BAGAS NAUFAL ALFATHAN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FD95C-A748-4C47-BC09-5B823DBF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68" y="549000"/>
            <a:ext cx="4069743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8CCD3-43CA-4AEF-A4BA-A23DEAF7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60" y="549000"/>
            <a:ext cx="4069743" cy="576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Top view of three man rowing a boat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7608320" y="1623105"/>
            <a:ext cx="3737526" cy="3932633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7CF772D-0ACC-491F-B02A-4369847125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2000" y="1755581"/>
            <a:ext cx="7089693" cy="36676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At the beginning all the data needed is complete, then a Data Analyst, Data Scientist, and everyone related to data requires a process called data cleaning.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02124"/>
              </a:solidFill>
              <a:latin typeface="inheri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In this research, I am trying to create a RESTful API that can process text data cleaning automatically, both in the form of files, as well as manually inputting text, and others which I will explain further.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02124"/>
              </a:solidFill>
              <a:latin typeface="inheri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02124"/>
                </a:solidFill>
                <a:latin typeface="inherit"/>
              </a:rPr>
              <a:t>This RESTful API build uses Python and Flask, and is documented by Swagger UI. I created two RESTful APIs, one connected to an RDBMS (SQLite), and the other without using a database, in order to process files outside of the publicly owned database.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E2C-6881-4568-AB8E-C62E1B39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EXPLANATION OF THIS API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B62-8F84-4E4C-A864-F20F4D19449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D1E02-6243-4866-B109-BDCB15065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387700"/>
              </p:ext>
            </p:extLst>
          </p:nvPr>
        </p:nvGraphicFramePr>
        <p:xfrm>
          <a:off x="286929" y="2133560"/>
          <a:ext cx="4841176" cy="293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4C0C17-AC05-4876-8A99-4B4CDB8C479D}"/>
              </a:ext>
            </a:extLst>
          </p:cNvPr>
          <p:cNvSpPr/>
          <p:nvPr/>
        </p:nvSpPr>
        <p:spPr>
          <a:xfrm>
            <a:off x="5284270" y="2545947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5CB613-3EC6-4D6D-AFCD-265A80550396}"/>
              </a:ext>
            </a:extLst>
          </p:cNvPr>
          <p:cNvSpPr/>
          <p:nvPr/>
        </p:nvSpPr>
        <p:spPr>
          <a:xfrm>
            <a:off x="5284270" y="3184358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1F294AA-20B1-4675-8EE1-657CBA99AE19}"/>
              </a:ext>
            </a:extLst>
          </p:cNvPr>
          <p:cNvSpPr/>
          <p:nvPr/>
        </p:nvSpPr>
        <p:spPr>
          <a:xfrm>
            <a:off x="5284270" y="3865345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0C45B2-8551-4194-8B37-EA75413CC874}"/>
              </a:ext>
            </a:extLst>
          </p:cNvPr>
          <p:cNvSpPr/>
          <p:nvPr/>
        </p:nvSpPr>
        <p:spPr>
          <a:xfrm>
            <a:off x="5284270" y="4555155"/>
            <a:ext cx="731520" cy="163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64A27-F3B1-4563-81FC-81A6938936CE}"/>
              </a:ext>
            </a:extLst>
          </p:cNvPr>
          <p:cNvSpPr txBox="1"/>
          <p:nvPr/>
        </p:nvSpPr>
        <p:spPr>
          <a:xfrm>
            <a:off x="6096000" y="2130448"/>
            <a:ext cx="3837272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Python is used as a programming language. Libraries used to clean data are Pandas, Regex, NLTK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B30A7-707D-4A7C-A076-0AD4D1C3D211}"/>
              </a:ext>
            </a:extLst>
          </p:cNvPr>
          <p:cNvSpPr txBox="1"/>
          <p:nvPr/>
        </p:nvSpPr>
        <p:spPr>
          <a:xfrm>
            <a:off x="6096000" y="2973785"/>
            <a:ext cx="383727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SQLite is used as database to access Tables and as storage.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04918-4352-4066-8780-67495DC59CBB}"/>
              </a:ext>
            </a:extLst>
          </p:cNvPr>
          <p:cNvSpPr txBox="1"/>
          <p:nvPr/>
        </p:nvSpPr>
        <p:spPr>
          <a:xfrm>
            <a:off x="6096000" y="3793271"/>
            <a:ext cx="383727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Flask as a RESTful API framework.</a:t>
            </a:r>
            <a:endParaRPr lang="en-ID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A04-EC26-4C48-AFD2-BE56EF5B1052}"/>
              </a:ext>
            </a:extLst>
          </p:cNvPr>
          <p:cNvSpPr txBox="1"/>
          <p:nvPr/>
        </p:nvSpPr>
        <p:spPr>
          <a:xfrm>
            <a:off x="6096000" y="4375360"/>
            <a:ext cx="383727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Swagger UI for creating RESTful API documentation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320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1234-ED68-4C5E-BC0F-C2AD9FFE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FILES REQUIRED TO ACCESS MY API CREATED?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327FC-89E5-4F70-9E58-F4E026A8B8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28202D-6D93-4487-AAC8-1E384F2D0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632340"/>
              </p:ext>
            </p:extLst>
          </p:nvPr>
        </p:nvGraphicFramePr>
        <p:xfrm>
          <a:off x="-246046" y="-753979"/>
          <a:ext cx="13184606" cy="848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2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6BE61-C2E2-4879-9589-55C1241917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E83A0-7CE5-4F01-906D-530439DF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64" y="2119105"/>
            <a:ext cx="5016758" cy="4057859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630C49D-01F7-4B9D-BC72-DDBCD932B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420098"/>
              </p:ext>
            </p:extLst>
          </p:nvPr>
        </p:nvGraphicFramePr>
        <p:xfrm>
          <a:off x="-606096" y="2117621"/>
          <a:ext cx="5588255" cy="371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A79C768-DBE1-42A7-8A28-CAB510016DC9}"/>
              </a:ext>
            </a:extLst>
          </p:cNvPr>
          <p:cNvSpPr txBox="1">
            <a:spLocks/>
          </p:cNvSpPr>
          <p:nvPr/>
        </p:nvSpPr>
        <p:spPr>
          <a:xfrm>
            <a:off x="2123832" y="472161"/>
            <a:ext cx="560418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to access this </a:t>
            </a:r>
            <a:r>
              <a:rPr lang="en-US" dirty="0" err="1"/>
              <a:t>api</a:t>
            </a:r>
            <a:r>
              <a:rPr lang="en-US" dirty="0"/>
              <a:t>?</a:t>
            </a:r>
            <a:endParaRPr lang="en-ID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EE8E28-1DCC-42A6-928B-9C2D59FCEF9A}"/>
              </a:ext>
            </a:extLst>
          </p:cNvPr>
          <p:cNvCxnSpPr>
            <a:cxnSpLocks/>
          </p:cNvCxnSpPr>
          <p:nvPr/>
        </p:nvCxnSpPr>
        <p:spPr>
          <a:xfrm flipV="1">
            <a:off x="2138165" y="2305878"/>
            <a:ext cx="4613855" cy="30460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1E802C-DE8D-4B56-828E-B6F5F027DB30}"/>
              </a:ext>
            </a:extLst>
          </p:cNvPr>
          <p:cNvSpPr/>
          <p:nvPr/>
        </p:nvSpPr>
        <p:spPr>
          <a:xfrm>
            <a:off x="6811190" y="2127498"/>
            <a:ext cx="1458168" cy="336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143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6BE61-C2E2-4879-9589-55C1241917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630C49D-01F7-4B9D-BC72-DDBCD932B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443635"/>
              </p:ext>
            </p:extLst>
          </p:nvPr>
        </p:nvGraphicFramePr>
        <p:xfrm>
          <a:off x="-824220" y="1753172"/>
          <a:ext cx="5588255" cy="371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A79C768-DBE1-42A7-8A28-CAB510016DC9}"/>
              </a:ext>
            </a:extLst>
          </p:cNvPr>
          <p:cNvSpPr txBox="1">
            <a:spLocks/>
          </p:cNvSpPr>
          <p:nvPr/>
        </p:nvSpPr>
        <p:spPr>
          <a:xfrm>
            <a:off x="150088" y="333015"/>
            <a:ext cx="957936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to access this </a:t>
            </a:r>
            <a:r>
              <a:rPr lang="en-US" dirty="0" err="1"/>
              <a:t>api</a:t>
            </a:r>
            <a:r>
              <a:rPr lang="en-US" dirty="0"/>
              <a:t> DOCUMENTATION?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39E8A-1943-4442-BC81-F7492ADBB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498" y="2781650"/>
            <a:ext cx="5629610" cy="3166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4FEFD-EB53-4B25-9562-D7508AEAE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876" y="1537491"/>
            <a:ext cx="2788498" cy="6382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D1E802C-DE8D-4B56-828E-B6F5F027DB30}"/>
              </a:ext>
            </a:extLst>
          </p:cNvPr>
          <p:cNvSpPr/>
          <p:nvPr/>
        </p:nvSpPr>
        <p:spPr>
          <a:xfrm>
            <a:off x="7430989" y="1853492"/>
            <a:ext cx="1235385" cy="322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D8A5A12-0BC2-4EF2-98EE-F19208AC4DE2}"/>
              </a:ext>
            </a:extLst>
          </p:cNvPr>
          <p:cNvCxnSpPr>
            <a:cxnSpLocks/>
          </p:cNvCxnSpPr>
          <p:nvPr/>
        </p:nvCxnSpPr>
        <p:spPr>
          <a:xfrm flipV="1">
            <a:off x="3787346" y="2007704"/>
            <a:ext cx="3640621" cy="2994977"/>
          </a:xfrm>
          <a:prstGeom prst="bentConnector3">
            <a:avLst>
              <a:gd name="adj1" fmla="val 5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EF4ECA3A-2576-4358-BC59-8FBE0979EE64}"/>
              </a:ext>
            </a:extLst>
          </p:cNvPr>
          <p:cNvSpPr txBox="1">
            <a:spLocks/>
          </p:cNvSpPr>
          <p:nvPr/>
        </p:nvSpPr>
        <p:spPr>
          <a:xfrm>
            <a:off x="4939770" y="2501357"/>
            <a:ext cx="4435831" cy="2943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Interface from documentation with Swagger UI 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2693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51F-455E-436A-8A24-B08439FB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18627"/>
            <a:ext cx="9198000" cy="432000"/>
          </a:xfrm>
        </p:spPr>
        <p:txBody>
          <a:bodyPr/>
          <a:lstStyle/>
          <a:p>
            <a:r>
              <a:rPr lang="en-US" dirty="0"/>
              <a:t>WHAT LIBRARY DO I USE?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1294C-65EE-4B34-8A13-9C06E7AD11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EB449-CD70-45AA-B1EB-49147FCE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371775"/>
            <a:ext cx="8980066" cy="47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2FDA1-2E73-41ED-A746-122F6A55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99" y="2268782"/>
            <a:ext cx="4421250" cy="27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D751F-455E-436A-8A24-B08439FB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28766"/>
            <a:ext cx="9198000" cy="432000"/>
          </a:xfrm>
        </p:spPr>
        <p:txBody>
          <a:bodyPr/>
          <a:lstStyle/>
          <a:p>
            <a:r>
              <a:rPr lang="en-US" dirty="0"/>
              <a:t>WHAT FUNCTIONS DO I APPLY FOR DATA CLEANSING?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1294C-65EE-4B34-8A13-9C06E7AD11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4D97A-D32C-4F1A-B168-FC977C07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2" y="2268782"/>
            <a:ext cx="3653633" cy="27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C722B-2D1D-4A39-AE97-E3ED684D2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235" y="2268782"/>
            <a:ext cx="179728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921</Words>
  <Application>Microsoft Office PowerPoint</Application>
  <PresentationFormat>Widescreen</PresentationFormat>
  <Paragraphs>124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inherit</vt:lpstr>
      <vt:lpstr>Times New Roman</vt:lpstr>
      <vt:lpstr>Office Theme</vt:lpstr>
      <vt:lpstr>GUIDELINES FOR ACCESSING API BUILT USING FLASK AND PYTHON AND DOCUMENTED BY SWAGGER UI</vt:lpstr>
      <vt:lpstr>HELLO, I AM BAGAS NAUFAL ALFATHAN</vt:lpstr>
      <vt:lpstr>RESEARCH BACKGROUND</vt:lpstr>
      <vt:lpstr>BRIEF EXPLANATION OF THIS API</vt:lpstr>
      <vt:lpstr>WHAT ARE THE FILES REQUIRED TO ACCESS MY API CREATED?</vt:lpstr>
      <vt:lpstr>PowerPoint Presentation</vt:lpstr>
      <vt:lpstr>PowerPoint Presentation</vt:lpstr>
      <vt:lpstr>WHAT LIBRARY DO I USE?</vt:lpstr>
      <vt:lpstr>WHAT FUNCTIONS DO I APPLY FOR DATA CLEANSING?</vt:lpstr>
      <vt:lpstr>WHAT CAN BE DONE WITH THIS API? </vt:lpstr>
      <vt:lpstr>WHAT CAN BE DONE WITH THIS API?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2023-01-16T06:18:25Z</dcterms:created>
  <dcterms:modified xsi:type="dcterms:W3CDTF">2023-02-04T13:41:05Z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