
<file path=[Content_Types].xml><?xml version="1.0" encoding="utf-8"?>
<Types xmlns="http://schemas.openxmlformats.org/package/2006/content-types">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Override PartName="/ppt/diagrams/drawing3.xml" ContentType="application/vnd.ms-office.drawingml.diagramDrawing+xml"/>
  <Override PartName="/ppt/charts/style1.xml" ContentType="application/vnd.ms-office.chartstyl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diagrams/data3.xml" ContentType="application/vnd.openxmlformats-officedocument.drawingml.diagramData+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handoutMasterIdLst>
    <p:handoutMasterId r:id="rId5"/>
  </p:handoutMasterIdLst>
  <p:sldIdLst>
    <p:sldId id="256" r:id="rId2"/>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30" d="100"/>
          <a:sy n="30" d="100"/>
        </p:scale>
        <p:origin x="882" y="118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layout/>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plotArea>
      <c:layout/>
      <c:barChart>
        <c:barDir val="col"/>
        <c:grouping val="clustered"/>
        <c:ser>
          <c:idx val="0"/>
          <c:order val="0"/>
          <c:tx>
            <c:strRef>
              <c:f>Sheet1!$B$1</c:f>
              <c:strCache>
                <c:ptCount val="1"/>
                <c:pt idx="0">
                  <c:v>Series 1</c:v>
                </c:pt>
              </c:strCache>
            </c:strRef>
          </c:tx>
          <c:spPr>
            <a:solidFill>
              <a:schemeClr val="accent1">
                <a:alpha val="70000"/>
              </a:schemeClr>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alpha val="70000"/>
              </a:schemeClr>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alpha val="70000"/>
              </a:schemeClr>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gapWidth val="80"/>
        <c:overlap val="25"/>
        <c:axId val="75818880"/>
        <c:axId val="75820416"/>
      </c:barChart>
      <c:catAx>
        <c:axId val="75818880"/>
        <c:scaling>
          <c:orientation val="minMax"/>
        </c:scaling>
        <c:axPos val="b"/>
        <c:numFmt formatCode="General" sourceLinked="1"/>
        <c:maj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75820416"/>
        <c:crosses val="autoZero"/>
        <c:auto val="1"/>
        <c:lblAlgn val="ctr"/>
        <c:lblOffset val="100"/>
      </c:catAx>
      <c:valAx>
        <c:axId val="75820416"/>
        <c:scaling>
          <c:orientation val="minMax"/>
        </c:scaling>
        <c:axPos val="l"/>
        <c:majorGridlines>
          <c:spPr>
            <a:ln w="9525" cap="flat" cmpd="sng" algn="ctr">
              <a:solidFill>
                <a:schemeClr val="tx1">
                  <a:lumMod val="5000"/>
                  <a:lumOff val="9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7581888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Controlled variables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These are kept the same throughout your experiments</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Independent variable</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The </a:t>
          </a:r>
          <a:r>
            <a:rPr lang="en-US" sz="2800" b="1" dirty="0" smtClean="0"/>
            <a:t>one</a:t>
          </a:r>
          <a:r>
            <a:rPr lang="en-US" sz="2800" dirty="0" smtClean="0"/>
            <a:t> variable you purposely change and test</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Dependent variable</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The measure of change observed because of independent variable</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smtClean="0"/>
            <a:t>Decide how you will measure the change</a:t>
          </a:r>
          <a:endParaRPr lang="en-US" sz="2800" dirty="0"/>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12E1A9E1-0E2B-4599-8D03-2A69A1547115}" type="presOf" srcId="{425AB2E9-3568-4939-AD20-F42726F09D02}" destId="{4351CFC8-37EC-494B-A841-287649776134}"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7FD88FF9-53A7-4C08-9686-37472D3C5F90}" type="presOf" srcId="{184B56DA-A66C-4DD0-AE11-0A7EBA387E48}" destId="{E01B3154-0666-4584-9FC4-432DE00CC402}" srcOrd="0" destOrd="0"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766F4955-F53D-4E5F-A7D9-8AE86DDD9794}" type="presOf" srcId="{B92700A2-FB38-4467-8A2E-6B17FD5FB43C}" destId="{98860936-C475-4184-9A9D-2F4B5D8B0BC7}" srcOrd="0" destOrd="1" presId="urn:microsoft.com/office/officeart/2005/8/layout/hList1"/>
    <dgm:cxn modelId="{4E402F4F-22AD-4214-BE8C-948F617ABB38}" type="presOf" srcId="{BB5A00DF-7368-4451-822A-C5213BEFEEBE}" destId="{98860936-C475-4184-9A9D-2F4B5D8B0BC7}"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401C8A76-0402-439A-A771-D9B2BC35018E}" srcId="{2F8ECEAC-FAA3-4503-A169-57F41A503807}" destId="{B92700A2-FB38-4467-8A2E-6B17FD5FB43C}" srcOrd="1" destOrd="0" parTransId="{D455CBAE-1EFE-4677-A720-D37D3C7C79C7}" sibTransId="{A308112E-A697-4E6A-A0C4-5392D47FD2DE}"/>
    <dgm:cxn modelId="{51EFA3EF-F9E3-4B84-BA84-84A3BBF4D4D3}" type="presOf" srcId="{17AF0C1B-AB46-4643-AAAB-C00D253E5731}" destId="{6EC96761-7A7E-46B1-9A31-B92F49834D5A}"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913323B4-1F88-4AC5-8C9E-BE0572C8023B}" type="presOf" srcId="{4640F6E6-EF32-4372-9B3B-2FFD48F9CB5C}" destId="{DE65B54D-BB89-4898-B770-68834B90CB2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Describe this step in your experiment</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smtClean="0"/>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smtClean="0"/>
            <a:t>Describe this step in your experiment</a:t>
          </a:r>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Describe this step in your experiment</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extLst>
        <a:ext uri="{E40237B7-FDA0-4F09-8148-C483321AD2D9}">
          <dgm14:cNvPr xmlns:dgm14="http://schemas.microsoft.com/office/drawing/2010/diagram" xmlns=""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a:stretch>
        </a:blipFill>
      </dgm:spPr>
      <dgm:extLst>
        <a:ext uri="{E40237B7-FDA0-4F09-8148-C483321AD2D9}">
          <dgm14:cNvPr xmlns:dgm14="http://schemas.microsoft.com/office/drawing/2010/diagram" xmlns=""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a:stretch>
        </a:blipFill>
      </dgm:spPr>
      <dgm:extLst>
        <a:ext uri="{E40237B7-FDA0-4F09-8148-C483321AD2D9}">
          <dgm14:cNvPr xmlns:dgm14="http://schemas.microsoft.com/office/drawing/2010/diagram" xmlns=""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xmlns="" val="0"/>
              </a:ext>
            </a:extLst>
          </a:blip>
          <a:srcRect/>
          <a:stretch>
            <a:fillRect/>
          </a:stretch>
        </a:blipFill>
      </dgm:spPr>
      <dgm:t>
        <a:bodyPr/>
        <a:lstStyle/>
        <a:p>
          <a:endParaRPr lang="en-US"/>
        </a:p>
      </dgm:t>
      <dgm:extLst>
        <a:ext uri="{E40237B7-FDA0-4F09-8148-C483321AD2D9}">
          <dgm14:cNvPr xmlns:dgm14="http://schemas.microsoft.com/office/drawing/2010/diagram" xmlns=""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21B7AB36-1C2E-4E8E-BAFE-E7BF013A0E25}" srcId="{677FC8B7-2875-43E9-9CDF-1CB72AAB0D0E}" destId="{A9B56225-2ADD-49DA-81AC-70F2AF1C4A96}" srcOrd="0" destOrd="0" parTransId="{0BDA5908-E6FD-4F09-9B29-F0DA4C25A334}" sibTransId="{430BF9A0-6AC4-4B0D-A7AB-5C13328C2783}"/>
    <dgm:cxn modelId="{4B471AE2-396E-4C5C-9110-4123DA6DCE53}" srcId="{25AF84C7-6ED7-450C-83EA-4337CE735A70}" destId="{300FCD3E-1ADF-4D8E-8B7F-C23D248E5AA3}" srcOrd="0" destOrd="0" parTransId="{BC272908-DB90-4FCA-8784-0CA7E6A97E8F}" sibTransId="{4A78B380-1F85-4365-BF1F-0BD8AD7C8590}"/>
    <dgm:cxn modelId="{0990249C-5F83-4AC6-BBDE-76609E41C3B7}" srcId="{0F8DBA57-A3BA-4BC9-A853-67B71E3B3531}" destId="{D0989AE5-C818-44D5-8AE6-32DEAF6F46CC}" srcOrd="0" destOrd="0" parTransId="{5116A57A-5F5C-441B-8E98-72FC83223934}" sibTransId="{0B13468D-FE4E-4A8A-A598-8159F0C900A0}"/>
    <dgm:cxn modelId="{97DC5797-804D-44AB-A7F2-9EB61CACB1D5}" srcId="{25AFBC85-EE41-46FB-A7F4-99ED4084C835}" destId="{677FC8B7-2875-43E9-9CDF-1CB72AAB0D0E}" srcOrd="3" destOrd="0" parTransId="{135D044B-CF2D-4837-B65C-369AE7EBF5F6}" sibTransId="{76FCE978-AC8C-47A4-866D-929EE0B68914}"/>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951AB036-7A1D-4DCF-8595-B29E9F00F3BE}" type="presOf" srcId="{677FC8B7-2875-43E9-9CDF-1CB72AAB0D0E}" destId="{4E89074A-DD45-4C30-BE68-0847302086FD}"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4A4ADF06-6D3D-43CF-9662-53E434EE742F}" type="presOf" srcId="{25AF84C7-6ED7-450C-83EA-4337CE735A70}" destId="{16EEE8E2-3D18-44F6-B04A-3D59841E4FA8}"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Rolling (moving) statistics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Additive time series</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Augmented Dickey Fuller Test</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Additive time series</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Kwiatkowski–Phillips–Schmidt–Shin Test</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Multiplicative time series</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A2CA507-C03F-42FC-9832-354C7E3ACF90}">
      <dgm:prSet phldrT="[Text]" custT="1"/>
      <dgm:spPr/>
      <dgm:t>
        <a:bodyPr/>
        <a:lstStyle/>
        <a:p>
          <a:endParaRPr lang="en-US" sz="2800" dirty="0"/>
        </a:p>
      </dgm:t>
    </dgm:pt>
    <dgm:pt modelId="{B7E4EBF8-8198-4A98-94EF-C565BD635D1D}" type="parTrans" cxnId="{1E3E8F03-71DE-44FE-B47D-185831049AE0}">
      <dgm:prSet/>
      <dgm:spPr/>
      <dgm:t>
        <a:bodyPr/>
        <a:lstStyle/>
        <a:p>
          <a:endParaRPr lang="en-US"/>
        </a:p>
      </dgm:t>
    </dgm:pt>
    <dgm:pt modelId="{DB6BBCC0-6DE7-4AAE-9068-A74EA9A7DC68}" type="sibTrans" cxnId="{1E3E8F03-71DE-44FE-B47D-185831049AE0}">
      <dgm:prSet/>
      <dgm:spPr/>
      <dgm:t>
        <a:bodyPr/>
        <a:lstStyle/>
        <a:p>
          <a:endParaRPr lang="en-US"/>
        </a:p>
      </dgm:t>
    </dgm:pt>
    <dgm:pt modelId="{9E6AAFFA-70D8-472C-B465-AC7B079AD1A7}">
      <dgm:prSet phldrT="[Text]" custT="1"/>
      <dgm:spPr/>
      <dgm:t>
        <a:bodyPr/>
        <a:lstStyle/>
        <a:p>
          <a:r>
            <a:rPr lang="en-US" sz="2800" dirty="0" smtClean="0"/>
            <a:t>Multiplicative time series</a:t>
          </a:r>
          <a:endParaRPr lang="en-US" sz="2800" dirty="0"/>
        </a:p>
      </dgm:t>
    </dgm:pt>
    <dgm:pt modelId="{36502268-A2B7-4979-A2E0-EB7FE3BA1099}" type="parTrans" cxnId="{9E2E30ED-E6A5-48CC-A909-F8F56537EB61}">
      <dgm:prSet/>
      <dgm:spPr/>
      <dgm:t>
        <a:bodyPr/>
        <a:lstStyle/>
        <a:p>
          <a:endParaRPr lang="en-US"/>
        </a:p>
      </dgm:t>
    </dgm:pt>
    <dgm:pt modelId="{5372B315-F15E-4D03-AAB3-9372F3933FED}" type="sibTrans" cxnId="{9E2E30ED-E6A5-48CC-A909-F8F56537EB61}">
      <dgm:prSet/>
      <dgm:spPr/>
      <dgm:t>
        <a:bodyPr/>
        <a:lstStyle/>
        <a:p>
          <a:endParaRPr lang="en-US"/>
        </a:p>
      </dgm:t>
    </dgm:pt>
    <dgm:pt modelId="{2CD49F5D-E961-48BF-BF2E-B8337339376A}">
      <dgm:prSet phldrT="[Text]" custT="1"/>
      <dgm:spPr/>
      <dgm:t>
        <a:bodyPr/>
        <a:lstStyle/>
        <a:p>
          <a:r>
            <a:rPr lang="en-US" sz="2800" dirty="0" smtClean="0"/>
            <a:t>Visual Test</a:t>
          </a:r>
          <a:endParaRPr lang="en-US" sz="2800" dirty="0"/>
        </a:p>
      </dgm:t>
    </dgm:pt>
    <dgm:pt modelId="{D01715DE-7CF0-4137-B3B9-DB4745AC1B23}" type="parTrans" cxnId="{63E416C5-2DD7-4C1D-80E8-C6C1DD33FFC7}">
      <dgm:prSet/>
      <dgm:spPr/>
      <dgm:t>
        <a:bodyPr/>
        <a:lstStyle/>
        <a:p>
          <a:endParaRPr lang="en-US"/>
        </a:p>
      </dgm:t>
    </dgm:pt>
    <dgm:pt modelId="{C4CB1B44-A5F0-46A3-B18A-666015FDFEDD}" type="sibTrans" cxnId="{63E416C5-2DD7-4C1D-80E8-C6C1DD33FFC7}">
      <dgm:prSet/>
      <dgm:spPr/>
      <dgm:t>
        <a:bodyPr/>
        <a:lstStyle/>
        <a:p>
          <a:endParaRPr lang="en-US"/>
        </a:p>
      </dgm:t>
    </dgm:pt>
    <dgm:pt modelId="{64A3F217-3700-4718-9D2C-E159893C8C19}">
      <dgm:prSet phldrT="[Text]" custT="1"/>
      <dgm:spPr/>
      <dgm:t>
        <a:bodyPr/>
        <a:lstStyle/>
        <a:p>
          <a:r>
            <a:rPr lang="en-US" sz="2800" dirty="0" smtClean="0"/>
            <a:t>Statistical Tests</a:t>
          </a:r>
          <a:endParaRPr lang="en-US" sz="2800" dirty="0"/>
        </a:p>
      </dgm:t>
    </dgm:pt>
    <dgm:pt modelId="{3689C770-3198-4535-BDE2-7C5C1655B54E}" type="parTrans" cxnId="{84ACF837-35F9-4A6D-8D6B-2B143E0621ED}">
      <dgm:prSet/>
      <dgm:spPr/>
      <dgm:t>
        <a:bodyPr/>
        <a:lstStyle/>
        <a:p>
          <a:endParaRPr lang="en-US"/>
        </a:p>
      </dgm:t>
    </dgm:pt>
    <dgm:pt modelId="{DC93C279-6F3A-4C8E-9FDD-CB82F90EF968}" type="sibTrans" cxnId="{84ACF837-35F9-4A6D-8D6B-2B143E0621ED}">
      <dgm:prSet/>
      <dgm:spPr/>
      <dgm:t>
        <a:bodyPr/>
        <a:lstStyle/>
        <a:p>
          <a:endParaRPr lang="en-US"/>
        </a:p>
      </dgm:t>
    </dgm:pt>
    <dgm:pt modelId="{69EB6F08-E37A-4131-B0CF-39C98591A722}">
      <dgm:prSet phldrT="[Text]" custT="1"/>
      <dgm:spPr/>
      <dgm:t>
        <a:bodyPr/>
        <a:lstStyle/>
        <a:p>
          <a:r>
            <a:rPr lang="en-US" sz="2800" dirty="0" smtClean="0"/>
            <a:t>Statistical Tests</a:t>
          </a:r>
          <a:endParaRPr lang="en-US" sz="2800" dirty="0"/>
        </a:p>
      </dgm:t>
    </dgm:pt>
    <dgm:pt modelId="{2EA599D5-AAA3-491F-924F-31CB7EB3621B}" type="parTrans" cxnId="{35AA8FBB-6456-43CE-B281-839E6409B03D}">
      <dgm:prSet/>
      <dgm:spPr/>
      <dgm:t>
        <a:bodyPr/>
        <a:lstStyle/>
        <a:p>
          <a:endParaRPr lang="en-US"/>
        </a:p>
      </dgm:t>
    </dgm:pt>
    <dgm:pt modelId="{DECF2DC0-0C9E-432E-8AB8-0B57B876A902}" type="sibTrans" cxnId="{35AA8FBB-6456-43CE-B281-839E6409B03D}">
      <dgm:prSet/>
      <dgm:spPr/>
      <dgm:t>
        <a:bodyPr/>
        <a:lstStyle/>
        <a:p>
          <a:endParaRPr lang="en-US"/>
        </a:p>
      </dgm:t>
    </dgm:pt>
    <dgm:pt modelId="{6AD85612-59B6-4044-BDB4-AB0D855853CA}">
      <dgm:prSet phldrT="[Text]" custT="1"/>
      <dgm:spPr/>
      <dgm:t>
        <a:bodyPr/>
        <a:lstStyle/>
        <a:p>
          <a:r>
            <a:rPr lang="en-US" sz="2800" dirty="0" smtClean="0"/>
            <a:t>p-value threshold 5%</a:t>
          </a:r>
          <a:endParaRPr lang="en-US" sz="2800" dirty="0"/>
        </a:p>
      </dgm:t>
    </dgm:pt>
    <dgm:pt modelId="{8DAC5D90-F8A1-489F-BE67-6D922C69D6FC}" type="parTrans" cxnId="{10D9FE2C-D0A8-4B0F-A4D8-6B3C6DE18310}">
      <dgm:prSet/>
      <dgm:spPr/>
      <dgm:t>
        <a:bodyPr/>
        <a:lstStyle/>
        <a:p>
          <a:endParaRPr lang="en-US"/>
        </a:p>
      </dgm:t>
    </dgm:pt>
    <dgm:pt modelId="{602A8607-70AF-4570-9A99-F7125D667F88}" type="sibTrans" cxnId="{10D9FE2C-D0A8-4B0F-A4D8-6B3C6DE18310}">
      <dgm:prSet/>
      <dgm:spPr/>
      <dgm:t>
        <a:bodyPr/>
        <a:lstStyle/>
        <a:p>
          <a:endParaRPr lang="en-US"/>
        </a:p>
      </dgm:t>
    </dgm:pt>
    <dgm:pt modelId="{74F366A6-1C23-46A5-8CFB-926F60792FE0}">
      <dgm:prSet phldrT="[Text]" custT="1"/>
      <dgm:spPr/>
      <dgm:t>
        <a:bodyPr/>
        <a:lstStyle/>
        <a:p>
          <a:r>
            <a:rPr lang="en-US" sz="2800" dirty="0" smtClean="0"/>
            <a:t>p-value threshold 5%</a:t>
          </a:r>
          <a:endParaRPr lang="en-US" sz="2800" dirty="0"/>
        </a:p>
      </dgm:t>
    </dgm:pt>
    <dgm:pt modelId="{92F72366-3F6E-4E3C-96AC-DD1CD5C67B1E}" type="parTrans" cxnId="{3EA7BA85-E250-43EF-8BF9-429A48FDB7BA}">
      <dgm:prSet/>
      <dgm:spPr/>
      <dgm:t>
        <a:bodyPr/>
        <a:lstStyle/>
        <a:p>
          <a:endParaRPr lang="en-US"/>
        </a:p>
      </dgm:t>
    </dgm:pt>
    <dgm:pt modelId="{D72A83A4-202E-42CB-A0C6-C5FE85BD526E}" type="sibTrans" cxnId="{3EA7BA85-E250-43EF-8BF9-429A48FDB7BA}">
      <dgm:prSet/>
      <dgm:spPr/>
      <dgm:t>
        <a:bodyPr/>
        <a:lstStyle/>
        <a:p>
          <a:endParaRPr lang="en-US"/>
        </a:p>
      </dgm:t>
    </dgm:pt>
    <dgm:pt modelId="{ED697C9A-9A20-4258-BDB0-9C84CB481C14}">
      <dgm:prSet phldrT="[Text]" custT="1"/>
      <dgm:spPr/>
      <dgm:t>
        <a:bodyPr/>
        <a:lstStyle/>
        <a:p>
          <a:endParaRPr lang="en-US" sz="2800" dirty="0"/>
        </a:p>
      </dgm:t>
    </dgm:pt>
    <dgm:pt modelId="{0DA6CF11-64DD-4929-8FEA-34240D567CF1}" type="parTrans" cxnId="{8CE37E9C-9342-4B9A-9A9D-2F9A122F72F9}">
      <dgm:prSet/>
      <dgm:spPr/>
      <dgm:t>
        <a:bodyPr/>
        <a:lstStyle/>
        <a:p>
          <a:endParaRPr lang="en-US"/>
        </a:p>
      </dgm:t>
    </dgm:pt>
    <dgm:pt modelId="{B0882F54-4927-4400-AF46-900392007A53}" type="sibTrans" cxnId="{8CE37E9C-9342-4B9A-9A9D-2F9A122F72F9}">
      <dgm:prSet/>
      <dgm:spPr/>
      <dgm:t>
        <a:bodyPr/>
        <a:lstStyle/>
        <a:p>
          <a:endParaRPr lang="en-US"/>
        </a:p>
      </dgm:t>
    </dgm:pt>
    <dgm:pt modelId="{0771EBF1-98CE-4C77-A580-A997B948AB52}">
      <dgm:prSet phldrT="[Text]" custT="1"/>
      <dgm:spPr/>
      <dgm:t>
        <a:bodyPr/>
        <a:lstStyle/>
        <a:p>
          <a:r>
            <a:rPr lang="en-US" sz="2800" dirty="0" smtClean="0"/>
            <a:t>Rolling Mean</a:t>
          </a:r>
          <a:endParaRPr lang="en-US" sz="2800" dirty="0"/>
        </a:p>
      </dgm:t>
    </dgm:pt>
    <dgm:pt modelId="{4B42B84D-3BF5-4750-B2B6-603B131CA556}" type="parTrans" cxnId="{9FE145BD-5748-418E-A47A-666661F5AA7C}">
      <dgm:prSet/>
      <dgm:spPr/>
      <dgm:t>
        <a:bodyPr/>
        <a:lstStyle/>
        <a:p>
          <a:endParaRPr lang="en-US"/>
        </a:p>
      </dgm:t>
    </dgm:pt>
    <dgm:pt modelId="{0A4A97BC-E78D-43E3-9DE1-CFEC74129B09}" type="sibTrans" cxnId="{9FE145BD-5748-418E-A47A-666661F5AA7C}">
      <dgm:prSet/>
      <dgm:spPr/>
      <dgm:t>
        <a:bodyPr/>
        <a:lstStyle/>
        <a:p>
          <a:endParaRPr lang="en-US"/>
        </a:p>
      </dgm:t>
    </dgm:pt>
    <dgm:pt modelId="{98AFE799-8010-495D-A1B9-E0C534F09DC4}">
      <dgm:prSet phldrT="[Text]" custT="1"/>
      <dgm:spPr/>
      <dgm:t>
        <a:bodyPr/>
        <a:lstStyle/>
        <a:p>
          <a:r>
            <a:rPr lang="en-US" sz="2800" dirty="0" smtClean="0"/>
            <a:t>Rolling Standard Deviation</a:t>
          </a:r>
          <a:endParaRPr lang="en-US" sz="2800" dirty="0"/>
        </a:p>
      </dgm:t>
    </dgm:pt>
    <dgm:pt modelId="{35115F1D-BCA2-4EC3-A181-EB1A9EBB1D2A}" type="parTrans" cxnId="{D24BF1EE-6366-4DA5-A549-1E0EABACE2E9}">
      <dgm:prSet/>
      <dgm:spPr/>
      <dgm:t>
        <a:bodyPr/>
        <a:lstStyle/>
        <a:p>
          <a:endParaRPr lang="en-US"/>
        </a:p>
      </dgm:t>
    </dgm:pt>
    <dgm:pt modelId="{3FC5D296-D758-46F7-A7B4-D3FA1E3969BC}" type="sibTrans" cxnId="{D24BF1EE-6366-4DA5-A549-1E0EABACE2E9}">
      <dgm:prSet/>
      <dgm:spPr/>
      <dgm:t>
        <a:bodyPr/>
        <a:lstStyle/>
        <a:p>
          <a:endParaRPr lang="en-US"/>
        </a:p>
      </dgm:t>
    </dgm:pt>
    <dgm:pt modelId="{D7D632FA-B739-4F0F-9712-2D66FFDBCBB4}">
      <dgm:prSet phldrT="[Text]" custT="1"/>
      <dgm:spPr/>
      <dgm:t>
        <a:bodyPr/>
        <a:lstStyle/>
        <a:p>
          <a:r>
            <a:rPr lang="en-US" sz="2800" dirty="0" smtClean="0"/>
            <a:t>(H1): Time series is stationary</a:t>
          </a:r>
          <a:endParaRPr lang="en-US" sz="2800" dirty="0"/>
        </a:p>
      </dgm:t>
    </dgm:pt>
    <dgm:pt modelId="{2193E82F-17B4-44AF-8310-AC36073E935C}" type="parTrans" cxnId="{1B9ECA3D-F40B-446F-95A3-0DA2B28E4157}">
      <dgm:prSet/>
      <dgm:spPr/>
      <dgm:t>
        <a:bodyPr/>
        <a:lstStyle/>
        <a:p>
          <a:endParaRPr lang="en-US"/>
        </a:p>
      </dgm:t>
    </dgm:pt>
    <dgm:pt modelId="{76840E97-9219-497F-9080-6B3C29AB5C88}" type="sibTrans" cxnId="{1B9ECA3D-F40B-446F-95A3-0DA2B28E4157}">
      <dgm:prSet/>
      <dgm:spPr/>
      <dgm:t>
        <a:bodyPr/>
        <a:lstStyle/>
        <a:p>
          <a:endParaRPr lang="en-US"/>
        </a:p>
      </dgm:t>
    </dgm:pt>
    <dgm:pt modelId="{BB81D378-6474-4B6A-8098-8080C8A77A96}">
      <dgm:prSet phldrT="[Text]" custT="1"/>
      <dgm:spPr/>
      <dgm:t>
        <a:bodyPr/>
        <a:lstStyle/>
        <a:p>
          <a:r>
            <a:rPr lang="en-US" sz="2800" dirty="0" smtClean="0"/>
            <a:t>(H0): Time series is non-stationary. It has some time dependent structure.</a:t>
          </a:r>
          <a:endParaRPr lang="en-US" sz="2800" dirty="0"/>
        </a:p>
      </dgm:t>
    </dgm:pt>
    <dgm:pt modelId="{756F652C-751A-4854-89AE-B63B1418A4D2}" type="parTrans" cxnId="{C32C5FCE-5481-4E6A-8F14-6DA81C985427}">
      <dgm:prSet/>
      <dgm:spPr/>
      <dgm:t>
        <a:bodyPr/>
        <a:lstStyle/>
        <a:p>
          <a:endParaRPr lang="en-US"/>
        </a:p>
      </dgm:t>
    </dgm:pt>
    <dgm:pt modelId="{47E52576-E592-455F-865C-6B7AA962D19D}" type="sibTrans" cxnId="{C32C5FCE-5481-4E6A-8F14-6DA81C985427}">
      <dgm:prSet/>
      <dgm:spPr/>
      <dgm:t>
        <a:bodyPr/>
        <a:lstStyle/>
        <a:p>
          <a:endParaRPr lang="en-US"/>
        </a:p>
      </dgm:t>
    </dgm:pt>
    <dgm:pt modelId="{1F5C8037-5F2C-4527-84AE-2A51C52BE4B2}">
      <dgm:prSet phldrT="[Text]" custT="1"/>
      <dgm:spPr/>
      <dgm:t>
        <a:bodyPr/>
        <a:lstStyle/>
        <a:p>
          <a:r>
            <a:rPr lang="en-US" sz="2800" dirty="0" smtClean="0"/>
            <a:t>(H0): Time series is non-stationary. It has some time dependent structure.</a:t>
          </a:r>
          <a:endParaRPr lang="en-US" sz="2800" dirty="0"/>
        </a:p>
      </dgm:t>
    </dgm:pt>
    <dgm:pt modelId="{5242EC99-6EF3-487F-AE18-E325C82FEA8B}" type="parTrans" cxnId="{8E8B5816-266E-476F-A0AA-4C113360B83A}">
      <dgm:prSet/>
      <dgm:spPr/>
      <dgm:t>
        <a:bodyPr/>
        <a:lstStyle/>
        <a:p>
          <a:endParaRPr lang="en-US"/>
        </a:p>
      </dgm:t>
    </dgm:pt>
    <dgm:pt modelId="{430A976D-DD3C-443F-B1E1-A24BE8026DA0}" type="sibTrans" cxnId="{8E8B5816-266E-476F-A0AA-4C113360B83A}">
      <dgm:prSet/>
      <dgm:spPr/>
      <dgm:t>
        <a:bodyPr/>
        <a:lstStyle/>
        <a:p>
          <a:endParaRPr lang="en-US"/>
        </a:p>
      </dgm:t>
    </dgm:pt>
    <dgm:pt modelId="{23B48C62-7A8D-42D9-938E-2482C744F751}">
      <dgm:prSet phldrT="[Text]" custT="1"/>
      <dgm:spPr/>
      <dgm:t>
        <a:bodyPr/>
        <a:lstStyle/>
        <a:p>
          <a:r>
            <a:rPr lang="en-US" sz="2800" dirty="0" smtClean="0"/>
            <a:t>(H1): Time series is stationary</a:t>
          </a:r>
          <a:endParaRPr lang="en-US" sz="2800" dirty="0"/>
        </a:p>
      </dgm:t>
    </dgm:pt>
    <dgm:pt modelId="{78379A65-D2D7-4D7A-A3D5-6283B0405C70}" type="parTrans" cxnId="{8447EBBF-44B1-4A7C-BD85-3E6ABB5190F3}">
      <dgm:prSet/>
      <dgm:spPr/>
      <dgm:t>
        <a:bodyPr/>
        <a:lstStyle/>
        <a:p>
          <a:endParaRPr lang="en-US"/>
        </a:p>
      </dgm:t>
    </dgm:pt>
    <dgm:pt modelId="{6ABC1E5C-A7EC-4BFD-98BC-5C0A5E7E06F6}" type="sibTrans" cxnId="{8447EBBF-44B1-4A7C-BD85-3E6ABB5190F3}">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01F082BE-6DD9-46A0-86A2-7EA9A9B88F48}" type="presOf" srcId="{BB5A00DF-7368-4451-822A-C5213BEFEEBE}" destId="{98860936-C475-4184-9A9D-2F4B5D8B0BC7}" srcOrd="0" destOrd="0" presId="urn:microsoft.com/office/officeart/2005/8/layout/hList1"/>
    <dgm:cxn modelId="{EA5D8F10-604B-47C7-A54D-9EF7182F3ED7}" type="presOf" srcId="{ED697C9A-9A20-4258-BDB0-9C84CB481C14}" destId="{DE65B54D-BB89-4898-B770-68834B90CB27}" srcOrd="0" destOrd="5" presId="urn:microsoft.com/office/officeart/2005/8/layout/hList1"/>
    <dgm:cxn modelId="{779BAB9E-F14D-4B21-BF50-FB8B14D63F95}" type="presOf" srcId="{64A3F217-3700-4718-9D2C-E159893C8C19}" destId="{6EC96761-7A7E-46B1-9A31-B92F49834D5A}" srcOrd="0" destOrd="1"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FC6EE199-23CF-4307-94F8-FC53916EA51A}" srcId="{425AB2E9-3568-4939-AD20-F42726F09D02}" destId="{06F1FE2A-97BA-4B52-B3A6-E44D1F20CB28}" srcOrd="0" destOrd="0" parTransId="{272155B6-483B-4675-B173-D3F00A201046}" sibTransId="{0CACD921-34CA-4681-87F1-041A98C27B3D}"/>
    <dgm:cxn modelId="{B7896944-C142-4A34-B1E7-032178996D7C}" type="presOf" srcId="{4A2CA507-C03F-42FC-9832-354C7E3ACF90}" destId="{DE65B54D-BB89-4898-B770-68834B90CB27}" srcOrd="0" destOrd="6" presId="urn:microsoft.com/office/officeart/2005/8/layout/hList1"/>
    <dgm:cxn modelId="{907C3CA0-AE59-45A6-82F7-E8DCE63CB4E2}" type="presOf" srcId="{23B48C62-7A8D-42D9-938E-2482C744F751}" destId="{98860936-C475-4184-9A9D-2F4B5D8B0BC7}" srcOrd="0" destOrd="4" presId="urn:microsoft.com/office/officeart/2005/8/layout/hList1"/>
    <dgm:cxn modelId="{03F3CCDF-0C82-4496-B684-086B549F505C}" type="presOf" srcId="{BB81D378-6474-4B6A-8098-8080C8A77A96}" destId="{6EC96761-7A7E-46B1-9A31-B92F49834D5A}" srcOrd="0" destOrd="3" presId="urn:microsoft.com/office/officeart/2005/8/layout/hList1"/>
    <dgm:cxn modelId="{3BBB2745-69E7-4F85-B391-3E0E26C9B9F0}" type="presOf" srcId="{D7D632FA-B739-4F0F-9712-2D66FFDBCBB4}" destId="{6EC96761-7A7E-46B1-9A31-B92F49834D5A}" srcOrd="0" destOrd="4"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2B924FBA-AB4C-4DD6-88EF-776B79D7AB27}" type="presOf" srcId="{74F366A6-1C23-46A5-8CFB-926F60792FE0}" destId="{98860936-C475-4184-9A9D-2F4B5D8B0BC7}" srcOrd="0" destOrd="2" presId="urn:microsoft.com/office/officeart/2005/8/layout/hList1"/>
    <dgm:cxn modelId="{3EA7BA85-E250-43EF-8BF9-429A48FDB7BA}" srcId="{2F8ECEAC-FAA3-4503-A169-57F41A503807}" destId="{74F366A6-1C23-46A5-8CFB-926F60792FE0}" srcOrd="2" destOrd="0" parTransId="{92F72366-3F6E-4E3C-96AC-DD1CD5C67B1E}" sibTransId="{D72A83A4-202E-42CB-A0C6-C5FE85BD526E}"/>
    <dgm:cxn modelId="{63E416C5-2DD7-4C1D-80E8-C6C1DD33FFC7}" srcId="{06F1FE2A-97BA-4B52-B3A6-E44D1F20CB28}" destId="{2CD49F5D-E961-48BF-BF2E-B8337339376A}" srcOrd="2" destOrd="0" parTransId="{D01715DE-7CF0-4137-B3B9-DB4745AC1B23}" sibTransId="{C4CB1B44-A5F0-46A3-B18A-666015FDFEDD}"/>
    <dgm:cxn modelId="{CA6EC1FD-622E-46D5-920D-F9E4048ED5F8}" type="presOf" srcId="{2CD49F5D-E961-48BF-BF2E-B8337339376A}" destId="{DE65B54D-BB89-4898-B770-68834B90CB27}" srcOrd="0" destOrd="2" presId="urn:microsoft.com/office/officeart/2005/8/layout/hList1"/>
    <dgm:cxn modelId="{116B407D-1012-44D3-99DC-22CE0B9512DC}" type="presOf" srcId="{2F8ECEAC-FAA3-4503-A169-57F41A503807}" destId="{64DD6D48-227C-4434-BED8-F49C9D4F4F7E}" srcOrd="0" destOrd="0" presId="urn:microsoft.com/office/officeart/2005/8/layout/hList1"/>
    <dgm:cxn modelId="{9FE145BD-5748-418E-A47A-666661F5AA7C}" srcId="{06F1FE2A-97BA-4B52-B3A6-E44D1F20CB28}" destId="{0771EBF1-98CE-4C77-A580-A997B948AB52}" srcOrd="3" destOrd="0" parTransId="{4B42B84D-3BF5-4750-B2B6-603B131CA556}" sibTransId="{0A4A97BC-E78D-43E3-9DE1-CFEC74129B09}"/>
    <dgm:cxn modelId="{8CE37E9C-9342-4B9A-9A9D-2F9A122F72F9}" srcId="{06F1FE2A-97BA-4B52-B3A6-E44D1F20CB28}" destId="{ED697C9A-9A20-4258-BDB0-9C84CB481C14}" srcOrd="5" destOrd="0" parTransId="{0DA6CF11-64DD-4929-8FEA-34240D567CF1}" sibTransId="{B0882F54-4927-4400-AF46-900392007A53}"/>
    <dgm:cxn modelId="{01AD485A-0916-4A80-9CBA-29870F4D202A}" srcId="{425AB2E9-3568-4939-AD20-F42726F09D02}" destId="{184B56DA-A66C-4DD0-AE11-0A7EBA387E48}" srcOrd="1" destOrd="0" parTransId="{3C1C544F-4C0C-4E19-A3D2-C3E5175D7B4B}" sibTransId="{8EE144C8-20EA-43DA-B048-41CEE06807BC}"/>
    <dgm:cxn modelId="{84ACF837-35F9-4A6D-8D6B-2B143E0621ED}" srcId="{184B56DA-A66C-4DD0-AE11-0A7EBA387E48}" destId="{64A3F217-3700-4718-9D2C-E159893C8C19}" srcOrd="1" destOrd="0" parTransId="{3689C770-3198-4535-BDE2-7C5C1655B54E}" sibTransId="{DC93C279-6F3A-4C8E-9FDD-CB82F90EF968}"/>
    <dgm:cxn modelId="{10D9FE2C-D0A8-4B0F-A4D8-6B3C6DE18310}" srcId="{184B56DA-A66C-4DD0-AE11-0A7EBA387E48}" destId="{6AD85612-59B6-4044-BDB4-AB0D855853CA}" srcOrd="2" destOrd="0" parTransId="{8DAC5D90-F8A1-489F-BE67-6D922C69D6FC}" sibTransId="{602A8607-70AF-4570-9A99-F7125D667F88}"/>
    <dgm:cxn modelId="{B1D3712B-696D-4B08-9EC8-8AA2254CBC74}" type="presOf" srcId="{6AD85612-59B6-4044-BDB4-AB0D855853CA}" destId="{6EC96761-7A7E-46B1-9A31-B92F49834D5A}" srcOrd="0" destOrd="2" presId="urn:microsoft.com/office/officeart/2005/8/layout/hList1"/>
    <dgm:cxn modelId="{C52455E0-A6A6-4D12-A2FA-E054D053DAB1}" type="presOf" srcId="{1F5C8037-5F2C-4527-84AE-2A51C52BE4B2}" destId="{98860936-C475-4184-9A9D-2F4B5D8B0BC7}" srcOrd="0" destOrd="3" presId="urn:microsoft.com/office/officeart/2005/8/layout/hList1"/>
    <dgm:cxn modelId="{BADF63E0-475B-4758-9792-8FC5651F9913}" type="presOf" srcId="{06F1FE2A-97BA-4B52-B3A6-E44D1F20CB28}" destId="{B8C15370-9E21-4343-A577-4985C41A0B6E}" srcOrd="0" destOrd="0" presId="urn:microsoft.com/office/officeart/2005/8/layout/hList1"/>
    <dgm:cxn modelId="{8447EBBF-44B1-4A7C-BD85-3E6ABB5190F3}" srcId="{2F8ECEAC-FAA3-4503-A169-57F41A503807}" destId="{23B48C62-7A8D-42D9-938E-2482C744F751}" srcOrd="4" destOrd="0" parTransId="{78379A65-D2D7-4D7A-A3D5-6283B0405C70}" sibTransId="{6ABC1E5C-A7EC-4BFD-98BC-5C0A5E7E06F6}"/>
    <dgm:cxn modelId="{3F455948-84CC-4BD3-B122-BC7FC520F6C2}" srcId="{2F8ECEAC-FAA3-4503-A169-57F41A503807}" destId="{BB5A00DF-7368-4451-822A-C5213BEFEEBE}" srcOrd="0" destOrd="0" parTransId="{DBF05790-03E0-47D4-8137-1ED35487613F}" sibTransId="{1FC1A5B2-F57F-4D1D-AD7C-59801453B2A1}"/>
    <dgm:cxn modelId="{448A4C6F-C297-4EB7-8C97-8E9C74427120}" type="presOf" srcId="{17AF0C1B-AB46-4643-AAAB-C00D253E5731}" destId="{6EC96761-7A7E-46B1-9A31-B92F49834D5A}" srcOrd="0" destOrd="0" presId="urn:microsoft.com/office/officeart/2005/8/layout/hList1"/>
    <dgm:cxn modelId="{05600719-C590-4A41-B8CF-A73AFC98CD68}" type="presOf" srcId="{9E6AAFFA-70D8-472C-B465-AC7B079AD1A7}" destId="{DE65B54D-BB89-4898-B770-68834B90CB27}" srcOrd="0" destOrd="1" presId="urn:microsoft.com/office/officeart/2005/8/layout/hList1"/>
    <dgm:cxn modelId="{21164C08-AD79-492D-A2DC-AC30BD430D67}" type="presOf" srcId="{0771EBF1-98CE-4C77-A580-A997B948AB52}" destId="{DE65B54D-BB89-4898-B770-68834B90CB27}" srcOrd="0" destOrd="3" presId="urn:microsoft.com/office/officeart/2005/8/layout/hList1"/>
    <dgm:cxn modelId="{35AA8FBB-6456-43CE-B281-839E6409B03D}" srcId="{2F8ECEAC-FAA3-4503-A169-57F41A503807}" destId="{69EB6F08-E37A-4131-B0CF-39C98591A722}" srcOrd="1" destOrd="0" parTransId="{2EA599D5-AAA3-491F-924F-31CB7EB3621B}" sibTransId="{DECF2DC0-0C9E-432E-8AB8-0B57B876A902}"/>
    <dgm:cxn modelId="{11B9F673-E536-42DA-8D17-9DC6938FAD45}" type="presOf" srcId="{184B56DA-A66C-4DD0-AE11-0A7EBA387E48}" destId="{E01B3154-0666-4584-9FC4-432DE00CC402}" srcOrd="0" destOrd="0" presId="urn:microsoft.com/office/officeart/2005/8/layout/hList1"/>
    <dgm:cxn modelId="{1E3E8F03-71DE-44FE-B47D-185831049AE0}" srcId="{06F1FE2A-97BA-4B52-B3A6-E44D1F20CB28}" destId="{4A2CA507-C03F-42FC-9832-354C7E3ACF90}" srcOrd="6" destOrd="0" parTransId="{B7E4EBF8-8198-4A98-94EF-C565BD635D1D}" sibTransId="{DB6BBCC0-6DE7-4AAE-9068-A74EA9A7DC68}"/>
    <dgm:cxn modelId="{ACF7E21B-F5C0-4844-ADF4-E41AA7E43761}" type="presOf" srcId="{425AB2E9-3568-4939-AD20-F42726F09D02}" destId="{4351CFC8-37EC-494B-A841-287649776134}" srcOrd="0" destOrd="0" presId="urn:microsoft.com/office/officeart/2005/8/layout/hList1"/>
    <dgm:cxn modelId="{C32C5FCE-5481-4E6A-8F14-6DA81C985427}" srcId="{184B56DA-A66C-4DD0-AE11-0A7EBA387E48}" destId="{BB81D378-6474-4B6A-8098-8080C8A77A96}" srcOrd="3" destOrd="0" parTransId="{756F652C-751A-4854-89AE-B63B1418A4D2}" sibTransId="{47E52576-E592-455F-865C-6B7AA962D19D}"/>
    <dgm:cxn modelId="{1B9ECA3D-F40B-446F-95A3-0DA2B28E4157}" srcId="{184B56DA-A66C-4DD0-AE11-0A7EBA387E48}" destId="{D7D632FA-B739-4F0F-9712-2D66FFDBCBB4}" srcOrd="4" destOrd="0" parTransId="{2193E82F-17B4-44AF-8310-AC36073E935C}" sibTransId="{76840E97-9219-497F-9080-6B3C29AB5C88}"/>
    <dgm:cxn modelId="{D24BF1EE-6366-4DA5-A549-1E0EABACE2E9}" srcId="{06F1FE2A-97BA-4B52-B3A6-E44D1F20CB28}" destId="{98AFE799-8010-495D-A1B9-E0C534F09DC4}" srcOrd="4" destOrd="0" parTransId="{35115F1D-BCA2-4EC3-A181-EB1A9EBB1D2A}" sibTransId="{3FC5D296-D758-46F7-A7B4-D3FA1E3969BC}"/>
    <dgm:cxn modelId="{8E8B5816-266E-476F-A0AA-4C113360B83A}" srcId="{2F8ECEAC-FAA3-4503-A169-57F41A503807}" destId="{1F5C8037-5F2C-4527-84AE-2A51C52BE4B2}" srcOrd="3" destOrd="0" parTransId="{5242EC99-6EF3-487F-AE18-E325C82FEA8B}" sibTransId="{430A976D-DD3C-443F-B1E1-A24BE8026DA0}"/>
    <dgm:cxn modelId="{ACB965C6-1ACF-483C-9C29-8A17C949C706}" srcId="{06F1FE2A-97BA-4B52-B3A6-E44D1F20CB28}" destId="{4640F6E6-EF32-4372-9B3B-2FFD48F9CB5C}" srcOrd="0" destOrd="0" parTransId="{DB4F8E23-BBE6-4AB5-9D82-74F5115D7455}" sibTransId="{55E32D54-3DF3-4F3F-B3B8-1AEE5606EC62}"/>
    <dgm:cxn modelId="{9E2E30ED-E6A5-48CC-A909-F8F56537EB61}" srcId="{06F1FE2A-97BA-4B52-B3A6-E44D1F20CB28}" destId="{9E6AAFFA-70D8-472C-B465-AC7B079AD1A7}" srcOrd="1" destOrd="0" parTransId="{36502268-A2B7-4979-A2E0-EB7FE3BA1099}" sibTransId="{5372B315-F15E-4D03-AAB3-9372F3933FED}"/>
    <dgm:cxn modelId="{D10108CA-8F3A-4FBF-B25A-562389B33B1C}" type="presOf" srcId="{4640F6E6-EF32-4372-9B3B-2FFD48F9CB5C}" destId="{DE65B54D-BB89-4898-B770-68834B90CB27}" srcOrd="0" destOrd="0" presId="urn:microsoft.com/office/officeart/2005/8/layout/hList1"/>
    <dgm:cxn modelId="{EBB769C0-B2D2-45E2-9731-5EBE2DE2335B}" type="presOf" srcId="{98AFE799-8010-495D-A1B9-E0C534F09DC4}" destId="{DE65B54D-BB89-4898-B770-68834B90CB27}" srcOrd="0" destOrd="4" presId="urn:microsoft.com/office/officeart/2005/8/layout/hList1"/>
    <dgm:cxn modelId="{9E2CA4C3-1A44-4C4B-B2AE-15E7930BBABA}" type="presOf" srcId="{69EB6F08-E37A-4131-B0CF-39C98591A722}" destId="{98860936-C475-4184-9A9D-2F4B5D8B0BC7}" srcOrd="0" destOrd="1" presId="urn:microsoft.com/office/officeart/2005/8/layout/hList1"/>
    <dgm:cxn modelId="{B4D88F45-4AC0-405E-BD32-5FAD3853368F}" type="presParOf" srcId="{4351CFC8-37EC-494B-A841-287649776134}" destId="{70E9962D-05C5-4F85-A473-03B50B9C6416}" srcOrd="0" destOrd="0" presId="urn:microsoft.com/office/officeart/2005/8/layout/hList1"/>
    <dgm:cxn modelId="{E465360E-E51B-4D88-AB20-BC05679DEFF8}" type="presParOf" srcId="{70E9962D-05C5-4F85-A473-03B50B9C6416}" destId="{B8C15370-9E21-4343-A577-4985C41A0B6E}" srcOrd="0" destOrd="0" presId="urn:microsoft.com/office/officeart/2005/8/layout/hList1"/>
    <dgm:cxn modelId="{843CFDD1-1F1A-440E-A3C6-3B0149E0575A}" type="presParOf" srcId="{70E9962D-05C5-4F85-A473-03B50B9C6416}" destId="{DE65B54D-BB89-4898-B770-68834B90CB27}" srcOrd="1" destOrd="0" presId="urn:microsoft.com/office/officeart/2005/8/layout/hList1"/>
    <dgm:cxn modelId="{AAF675EE-C0AE-436F-848F-628A68D88224}" type="presParOf" srcId="{4351CFC8-37EC-494B-A841-287649776134}" destId="{A7E2C66E-7169-4E42-A713-6528CC71DD9D}" srcOrd="1" destOrd="0" presId="urn:microsoft.com/office/officeart/2005/8/layout/hList1"/>
    <dgm:cxn modelId="{9EAC945D-A7C9-4B49-AE36-D649E878E8F1}" type="presParOf" srcId="{4351CFC8-37EC-494B-A841-287649776134}" destId="{C25D5A66-A92F-4D7D-A84B-534F27779317}" srcOrd="2" destOrd="0" presId="urn:microsoft.com/office/officeart/2005/8/layout/hList1"/>
    <dgm:cxn modelId="{9BDD13B6-7A6B-4750-873C-29861A70B613}" type="presParOf" srcId="{C25D5A66-A92F-4D7D-A84B-534F27779317}" destId="{E01B3154-0666-4584-9FC4-432DE00CC402}" srcOrd="0" destOrd="0" presId="urn:microsoft.com/office/officeart/2005/8/layout/hList1"/>
    <dgm:cxn modelId="{92DF2D18-1FBF-4205-AA0F-A4AF3310DF24}" type="presParOf" srcId="{C25D5A66-A92F-4D7D-A84B-534F27779317}" destId="{6EC96761-7A7E-46B1-9A31-B92F49834D5A}" srcOrd="1" destOrd="0" presId="urn:microsoft.com/office/officeart/2005/8/layout/hList1"/>
    <dgm:cxn modelId="{EDE6BA4C-BFFE-4829-945D-7D92581C3B97}" type="presParOf" srcId="{4351CFC8-37EC-494B-A841-287649776134}" destId="{D004D87C-D390-4BAA-B20D-69AF97599BD7}" srcOrd="3" destOrd="0" presId="urn:microsoft.com/office/officeart/2005/8/layout/hList1"/>
    <dgm:cxn modelId="{F949531A-EA89-4941-858B-E7D6F7A57864}" type="presParOf" srcId="{4351CFC8-37EC-494B-A841-287649776134}" destId="{F9A125CB-F105-4A75-821B-0388D80248ED}" srcOrd="4" destOrd="0" presId="urn:microsoft.com/office/officeart/2005/8/layout/hList1"/>
    <dgm:cxn modelId="{2614E33A-03C1-4AB1-8855-DBA28BFBE137}" type="presParOf" srcId="{F9A125CB-F105-4A75-821B-0388D80248ED}" destId="{64DD6D48-227C-4434-BED8-F49C9D4F4F7E}" srcOrd="0" destOrd="0" presId="urn:microsoft.com/office/officeart/2005/8/layout/hList1"/>
    <dgm:cxn modelId="{8360F655-F8E4-4E9C-842F-C721C2F7799D}"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C15370-9E21-4343-A577-4985C41A0B6E}">
      <dsp:nvSpPr>
        <dsp:cNvPr id="0" name=""/>
        <dsp:cNvSpPr/>
      </dsp:nvSpPr>
      <dsp:spPr>
        <a:xfrm>
          <a:off x="4000"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Controlled variables</a:t>
          </a:r>
          <a:endParaRPr lang="en-US" sz="2800" kern="1200" dirty="0"/>
        </a:p>
      </dsp:txBody>
      <dsp:txXfrm>
        <a:off x="4000" y="1352158"/>
        <a:ext cx="3900487" cy="1560194"/>
      </dsp:txXfrm>
    </dsp:sp>
    <dsp:sp modelId="{DE65B54D-BB89-4898-B770-68834B90CB27}">
      <dsp:nvSpPr>
        <dsp:cNvPr id="0" name=""/>
        <dsp:cNvSpPr/>
      </dsp:nvSpPr>
      <dsp:spPr>
        <a:xfrm>
          <a:off x="4000"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These are kept the same throughout your experiments</a:t>
          </a:r>
          <a:endParaRPr lang="en-US" sz="2800" kern="1200" dirty="0"/>
        </a:p>
      </dsp:txBody>
      <dsp:txXfrm>
        <a:off x="4000" y="2912353"/>
        <a:ext cx="3900487" cy="3033224"/>
      </dsp:txXfrm>
    </dsp:sp>
    <dsp:sp modelId="{E01B3154-0666-4584-9FC4-432DE00CC402}">
      <dsp:nvSpPr>
        <dsp:cNvPr id="0" name=""/>
        <dsp:cNvSpPr/>
      </dsp:nvSpPr>
      <dsp:spPr>
        <a:xfrm>
          <a:off x="4450556"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Independent variable</a:t>
          </a:r>
          <a:endParaRPr lang="en-US" sz="2800" kern="1200" dirty="0"/>
        </a:p>
      </dsp:txBody>
      <dsp:txXfrm>
        <a:off x="4450556" y="1352158"/>
        <a:ext cx="3900487" cy="1560194"/>
      </dsp:txXfrm>
    </dsp:sp>
    <dsp:sp modelId="{6EC96761-7A7E-46B1-9A31-B92F49834D5A}">
      <dsp:nvSpPr>
        <dsp:cNvPr id="0" name=""/>
        <dsp:cNvSpPr/>
      </dsp:nvSpPr>
      <dsp:spPr>
        <a:xfrm>
          <a:off x="4450556"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 </a:t>
          </a:r>
          <a:r>
            <a:rPr lang="en-US" sz="2800" b="1" kern="1200" dirty="0" smtClean="0"/>
            <a:t>one</a:t>
          </a:r>
          <a:r>
            <a:rPr lang="en-US" sz="2800" kern="1200" dirty="0" smtClean="0"/>
            <a:t> variable you purposely change and test</a:t>
          </a:r>
          <a:endParaRPr lang="en-US" sz="2800" kern="1200" dirty="0"/>
        </a:p>
      </dsp:txBody>
      <dsp:txXfrm>
        <a:off x="4450556" y="2912353"/>
        <a:ext cx="3900487" cy="3033224"/>
      </dsp:txXfrm>
    </dsp:sp>
    <dsp:sp modelId="{64DD6D48-227C-4434-BED8-F49C9D4F4F7E}">
      <dsp:nvSpPr>
        <dsp:cNvPr id="0" name=""/>
        <dsp:cNvSpPr/>
      </dsp:nvSpPr>
      <dsp:spPr>
        <a:xfrm>
          <a:off x="8897111"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Dependent variable</a:t>
          </a:r>
          <a:endParaRPr lang="en-US" sz="2800" kern="1200" dirty="0"/>
        </a:p>
      </dsp:txBody>
      <dsp:txXfrm>
        <a:off x="8897111" y="1352158"/>
        <a:ext cx="3900487" cy="1560194"/>
      </dsp:txXfrm>
    </dsp:sp>
    <dsp:sp modelId="{98860936-C475-4184-9A9D-2F4B5D8B0BC7}">
      <dsp:nvSpPr>
        <dsp:cNvPr id="0" name=""/>
        <dsp:cNvSpPr/>
      </dsp:nvSpPr>
      <dsp:spPr>
        <a:xfrm>
          <a:off x="8897111"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 measure of change observed because of independent variable</a:t>
          </a:r>
          <a:endParaRPr lang="en-US" sz="2800" kern="1200" dirty="0"/>
        </a:p>
        <a:p>
          <a:pPr marL="285750" lvl="1" indent="-285750" algn="l" defTabSz="1244600">
            <a:lnSpc>
              <a:spcPct val="90000"/>
            </a:lnSpc>
            <a:spcBef>
              <a:spcPct val="0"/>
            </a:spcBef>
            <a:spcAft>
              <a:spcPct val="15000"/>
            </a:spcAft>
            <a:buChar char="••"/>
          </a:pPr>
          <a:r>
            <a:rPr lang="en-US" sz="2800" kern="1200" dirty="0" smtClean="0"/>
            <a:t>Decide how you will measure the change</a:t>
          </a:r>
          <a:endParaRPr lang="en-US" sz="2800" kern="1200" dirty="0"/>
        </a:p>
      </dsp:txBody>
      <dsp:txXfrm>
        <a:off x="8897111" y="2912353"/>
        <a:ext cx="3900487" cy="303322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1</a:t>
          </a:r>
          <a:endParaRPr lang="en-US" sz="3000" kern="1200" dirty="0"/>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xmlns=""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smtClean="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2</a:t>
          </a:r>
          <a:endParaRPr lang="en-US" sz="3000" kern="1200" dirty="0"/>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3</a:t>
          </a:r>
          <a:endParaRPr lang="en-US" sz="3000" kern="1200" dirty="0"/>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xmlns=""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4</a:t>
          </a:r>
          <a:endParaRPr lang="en-US" sz="3000" kern="1200" dirty="0"/>
        </a:p>
      </dsp:txBody>
      <dsp:txXfrm>
        <a:off x="10001487" y="549157"/>
        <a:ext cx="2798086" cy="55961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C15370-9E21-4343-A577-4985C41A0B6E}">
      <dsp:nvSpPr>
        <dsp:cNvPr id="0" name=""/>
        <dsp:cNvSpPr/>
      </dsp:nvSpPr>
      <dsp:spPr>
        <a:xfrm>
          <a:off x="4000" y="530734"/>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Rolling (moving) statistics</a:t>
          </a:r>
          <a:endParaRPr lang="en-US" sz="2800" kern="1200" dirty="0"/>
        </a:p>
      </dsp:txBody>
      <dsp:txXfrm>
        <a:off x="4000" y="530734"/>
        <a:ext cx="3900487" cy="1560194"/>
      </dsp:txXfrm>
    </dsp:sp>
    <dsp:sp modelId="{DE65B54D-BB89-4898-B770-68834B90CB27}">
      <dsp:nvSpPr>
        <dsp:cNvPr id="0" name=""/>
        <dsp:cNvSpPr/>
      </dsp:nvSpPr>
      <dsp:spPr>
        <a:xfrm>
          <a:off x="4000" y="2090929"/>
          <a:ext cx="3900487" cy="46760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Additive time series</a:t>
          </a:r>
          <a:endParaRPr lang="en-US" sz="2800" kern="1200" dirty="0"/>
        </a:p>
        <a:p>
          <a:pPr marL="285750" lvl="1" indent="-285750" algn="l" defTabSz="1244600">
            <a:lnSpc>
              <a:spcPct val="90000"/>
            </a:lnSpc>
            <a:spcBef>
              <a:spcPct val="0"/>
            </a:spcBef>
            <a:spcAft>
              <a:spcPct val="15000"/>
            </a:spcAft>
            <a:buChar char="••"/>
          </a:pPr>
          <a:r>
            <a:rPr lang="en-US" sz="2800" kern="1200" dirty="0" smtClean="0"/>
            <a:t>Multiplicative time series</a:t>
          </a:r>
          <a:endParaRPr lang="en-US" sz="2800" kern="1200" dirty="0"/>
        </a:p>
        <a:p>
          <a:pPr marL="285750" lvl="1" indent="-285750" algn="l" defTabSz="1244600">
            <a:lnSpc>
              <a:spcPct val="90000"/>
            </a:lnSpc>
            <a:spcBef>
              <a:spcPct val="0"/>
            </a:spcBef>
            <a:spcAft>
              <a:spcPct val="15000"/>
            </a:spcAft>
            <a:buChar char="••"/>
          </a:pPr>
          <a:r>
            <a:rPr lang="en-US" sz="2800" kern="1200" dirty="0" smtClean="0"/>
            <a:t>Visual Test</a:t>
          </a:r>
          <a:endParaRPr lang="en-US" sz="2800" kern="1200" dirty="0"/>
        </a:p>
        <a:p>
          <a:pPr marL="285750" lvl="1" indent="-285750" algn="l" defTabSz="1244600">
            <a:lnSpc>
              <a:spcPct val="90000"/>
            </a:lnSpc>
            <a:spcBef>
              <a:spcPct val="0"/>
            </a:spcBef>
            <a:spcAft>
              <a:spcPct val="15000"/>
            </a:spcAft>
            <a:buChar char="••"/>
          </a:pPr>
          <a:r>
            <a:rPr lang="en-US" sz="2800" kern="1200" dirty="0" smtClean="0"/>
            <a:t>Rolling Mean</a:t>
          </a:r>
          <a:endParaRPr lang="en-US" sz="2800" kern="1200" dirty="0"/>
        </a:p>
        <a:p>
          <a:pPr marL="285750" lvl="1" indent="-285750" algn="l" defTabSz="1244600">
            <a:lnSpc>
              <a:spcPct val="90000"/>
            </a:lnSpc>
            <a:spcBef>
              <a:spcPct val="0"/>
            </a:spcBef>
            <a:spcAft>
              <a:spcPct val="15000"/>
            </a:spcAft>
            <a:buChar char="••"/>
          </a:pPr>
          <a:r>
            <a:rPr lang="en-US" sz="2800" kern="1200" dirty="0" smtClean="0"/>
            <a:t>Rolling Standard Deviation</a:t>
          </a:r>
          <a:endParaRPr lang="en-US" sz="2800" kern="1200" dirty="0"/>
        </a:p>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endParaRPr lang="en-US" sz="2800" kern="1200" dirty="0"/>
        </a:p>
      </dsp:txBody>
      <dsp:txXfrm>
        <a:off x="4000" y="2090929"/>
        <a:ext cx="3900487" cy="4676073"/>
      </dsp:txXfrm>
    </dsp:sp>
    <dsp:sp modelId="{E01B3154-0666-4584-9FC4-432DE00CC402}">
      <dsp:nvSpPr>
        <dsp:cNvPr id="0" name=""/>
        <dsp:cNvSpPr/>
      </dsp:nvSpPr>
      <dsp:spPr>
        <a:xfrm>
          <a:off x="4450556" y="530734"/>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Augmented Dickey Fuller Test</a:t>
          </a:r>
          <a:endParaRPr lang="en-US" sz="2800" kern="1200" dirty="0"/>
        </a:p>
      </dsp:txBody>
      <dsp:txXfrm>
        <a:off x="4450556" y="530734"/>
        <a:ext cx="3900487" cy="1560194"/>
      </dsp:txXfrm>
    </dsp:sp>
    <dsp:sp modelId="{6EC96761-7A7E-46B1-9A31-B92F49834D5A}">
      <dsp:nvSpPr>
        <dsp:cNvPr id="0" name=""/>
        <dsp:cNvSpPr/>
      </dsp:nvSpPr>
      <dsp:spPr>
        <a:xfrm>
          <a:off x="4450556" y="2090929"/>
          <a:ext cx="3900487" cy="46760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Additive time series</a:t>
          </a:r>
          <a:endParaRPr lang="en-US" sz="2800" kern="1200" dirty="0"/>
        </a:p>
        <a:p>
          <a:pPr marL="285750" lvl="1" indent="-285750" algn="l" defTabSz="1244600">
            <a:lnSpc>
              <a:spcPct val="90000"/>
            </a:lnSpc>
            <a:spcBef>
              <a:spcPct val="0"/>
            </a:spcBef>
            <a:spcAft>
              <a:spcPct val="15000"/>
            </a:spcAft>
            <a:buChar char="••"/>
          </a:pPr>
          <a:r>
            <a:rPr lang="en-US" sz="2800" kern="1200" dirty="0" smtClean="0"/>
            <a:t>Statistical Tests</a:t>
          </a:r>
          <a:endParaRPr lang="en-US" sz="2800" kern="1200" dirty="0"/>
        </a:p>
        <a:p>
          <a:pPr marL="285750" lvl="1" indent="-285750" algn="l" defTabSz="1244600">
            <a:lnSpc>
              <a:spcPct val="90000"/>
            </a:lnSpc>
            <a:spcBef>
              <a:spcPct val="0"/>
            </a:spcBef>
            <a:spcAft>
              <a:spcPct val="15000"/>
            </a:spcAft>
            <a:buChar char="••"/>
          </a:pPr>
          <a:r>
            <a:rPr lang="en-US" sz="2800" kern="1200" dirty="0" smtClean="0"/>
            <a:t>p-value threshold 5%</a:t>
          </a:r>
          <a:endParaRPr lang="en-US" sz="2800" kern="1200" dirty="0"/>
        </a:p>
        <a:p>
          <a:pPr marL="285750" lvl="1" indent="-285750" algn="l" defTabSz="1244600">
            <a:lnSpc>
              <a:spcPct val="90000"/>
            </a:lnSpc>
            <a:spcBef>
              <a:spcPct val="0"/>
            </a:spcBef>
            <a:spcAft>
              <a:spcPct val="15000"/>
            </a:spcAft>
            <a:buChar char="••"/>
          </a:pPr>
          <a:r>
            <a:rPr lang="en-US" sz="2800" kern="1200" dirty="0" smtClean="0"/>
            <a:t>(H0): Time series is non-stationary. It has some time dependent structure.</a:t>
          </a:r>
          <a:endParaRPr lang="en-US" sz="2800" kern="1200" dirty="0"/>
        </a:p>
        <a:p>
          <a:pPr marL="285750" lvl="1" indent="-285750" algn="l" defTabSz="1244600">
            <a:lnSpc>
              <a:spcPct val="90000"/>
            </a:lnSpc>
            <a:spcBef>
              <a:spcPct val="0"/>
            </a:spcBef>
            <a:spcAft>
              <a:spcPct val="15000"/>
            </a:spcAft>
            <a:buChar char="••"/>
          </a:pPr>
          <a:r>
            <a:rPr lang="en-US" sz="2800" kern="1200" dirty="0" smtClean="0"/>
            <a:t>(H1): Time series is stationary</a:t>
          </a:r>
          <a:endParaRPr lang="en-US" sz="2800" kern="1200" dirty="0"/>
        </a:p>
      </dsp:txBody>
      <dsp:txXfrm>
        <a:off x="4450556" y="2090929"/>
        <a:ext cx="3900487" cy="4676073"/>
      </dsp:txXfrm>
    </dsp:sp>
    <dsp:sp modelId="{64DD6D48-227C-4434-BED8-F49C9D4F4F7E}">
      <dsp:nvSpPr>
        <dsp:cNvPr id="0" name=""/>
        <dsp:cNvSpPr/>
      </dsp:nvSpPr>
      <dsp:spPr>
        <a:xfrm>
          <a:off x="8897111" y="530734"/>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Kwiatkowski–Phillips–Schmidt–Shin Test</a:t>
          </a:r>
          <a:endParaRPr lang="en-US" sz="2800" kern="1200" dirty="0"/>
        </a:p>
      </dsp:txBody>
      <dsp:txXfrm>
        <a:off x="8897111" y="530734"/>
        <a:ext cx="3900487" cy="1560194"/>
      </dsp:txXfrm>
    </dsp:sp>
    <dsp:sp modelId="{98860936-C475-4184-9A9D-2F4B5D8B0BC7}">
      <dsp:nvSpPr>
        <dsp:cNvPr id="0" name=""/>
        <dsp:cNvSpPr/>
      </dsp:nvSpPr>
      <dsp:spPr>
        <a:xfrm>
          <a:off x="8897111" y="2090929"/>
          <a:ext cx="3900487" cy="467607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Multiplicative time series</a:t>
          </a:r>
          <a:endParaRPr lang="en-US" sz="2800" kern="1200" dirty="0"/>
        </a:p>
        <a:p>
          <a:pPr marL="285750" lvl="1" indent="-285750" algn="l" defTabSz="1244600">
            <a:lnSpc>
              <a:spcPct val="90000"/>
            </a:lnSpc>
            <a:spcBef>
              <a:spcPct val="0"/>
            </a:spcBef>
            <a:spcAft>
              <a:spcPct val="15000"/>
            </a:spcAft>
            <a:buChar char="••"/>
          </a:pPr>
          <a:r>
            <a:rPr lang="en-US" sz="2800" kern="1200" dirty="0" smtClean="0"/>
            <a:t>Statistical Tests</a:t>
          </a:r>
          <a:endParaRPr lang="en-US" sz="2800" kern="1200" dirty="0"/>
        </a:p>
        <a:p>
          <a:pPr marL="285750" lvl="1" indent="-285750" algn="l" defTabSz="1244600">
            <a:lnSpc>
              <a:spcPct val="90000"/>
            </a:lnSpc>
            <a:spcBef>
              <a:spcPct val="0"/>
            </a:spcBef>
            <a:spcAft>
              <a:spcPct val="15000"/>
            </a:spcAft>
            <a:buChar char="••"/>
          </a:pPr>
          <a:r>
            <a:rPr lang="en-US" sz="2800" kern="1200" dirty="0" smtClean="0"/>
            <a:t>p-value threshold 5%</a:t>
          </a:r>
          <a:endParaRPr lang="en-US" sz="2800" kern="1200" dirty="0"/>
        </a:p>
        <a:p>
          <a:pPr marL="285750" lvl="1" indent="-285750" algn="l" defTabSz="1244600">
            <a:lnSpc>
              <a:spcPct val="90000"/>
            </a:lnSpc>
            <a:spcBef>
              <a:spcPct val="0"/>
            </a:spcBef>
            <a:spcAft>
              <a:spcPct val="15000"/>
            </a:spcAft>
            <a:buChar char="••"/>
          </a:pPr>
          <a:r>
            <a:rPr lang="en-US" sz="2800" kern="1200" dirty="0" smtClean="0"/>
            <a:t>(H0): Time series is non-stationary. It has some time dependent structure.</a:t>
          </a:r>
          <a:endParaRPr lang="en-US" sz="2800" kern="1200" dirty="0"/>
        </a:p>
        <a:p>
          <a:pPr marL="285750" lvl="1" indent="-285750" algn="l" defTabSz="1244600">
            <a:lnSpc>
              <a:spcPct val="90000"/>
            </a:lnSpc>
            <a:spcBef>
              <a:spcPct val="0"/>
            </a:spcBef>
            <a:spcAft>
              <a:spcPct val="15000"/>
            </a:spcAft>
            <a:buChar char="••"/>
          </a:pPr>
          <a:r>
            <a:rPr lang="en-US" sz="2800" kern="1200" dirty="0" smtClean="0"/>
            <a:t>(H1): Time series is stationary</a:t>
          </a:r>
          <a:endParaRPr lang="en-US" sz="2800" kern="1200" dirty="0"/>
        </a:p>
      </dsp:txBody>
      <dsp:txXfrm>
        <a:off x="8897111" y="2090929"/>
        <a:ext cx="3900487" cy="467607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pPr/>
              <a:t>2/20/2020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pPr/>
              <a:t>‹#›</a:t>
            </a:fld>
            <a:endParaRPr lang="en-US"/>
          </a:p>
        </p:txBody>
      </p:sp>
    </p:spTree>
    <p:extLst>
      <p:ext uri="{BB962C8B-B14F-4D97-AF65-F5344CB8AC3E}">
        <p14:creationId xmlns:p14="http://schemas.microsoft.com/office/powerpoint/2010/main" xmlns=""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pPr/>
              <a:t>2/20/2020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pPr/>
              <a:t>‹#›</a:t>
            </a:fld>
            <a:endParaRPr lang="en-US"/>
          </a:p>
        </p:txBody>
      </p:sp>
    </p:spTree>
    <p:extLst>
      <p:ext uri="{BB962C8B-B14F-4D97-AF65-F5344CB8AC3E}">
        <p14:creationId xmlns:p14="http://schemas.microsoft.com/office/powerpoint/2010/main" xmlns=""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a:t>
            </a:r>
            <a:r>
              <a:rPr lang="en-US" smtClean="0"/>
              <a:t>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r>
              <a:rPr lang="en-US" dirty="0" smtClean="0"/>
              <a:t>.</a:t>
            </a:r>
          </a:p>
        </p:txBody>
      </p:sp>
      <p:sp>
        <p:nvSpPr>
          <p:cNvPr id="4" name="Slide Number Placeholder 3"/>
          <p:cNvSpPr>
            <a:spLocks noGrp="1"/>
          </p:cNvSpPr>
          <p:nvPr>
            <p:ph type="sldNum" sz="quarter" idx="10"/>
          </p:nvPr>
        </p:nvSpPr>
        <p:spPr/>
        <p:txBody>
          <a:bodyPr/>
          <a:lstStyle/>
          <a:p>
            <a:fld id="{37C7F044-5458-4B2E-BFA0-52AAA1C529D4}" type="slidenum">
              <a:rPr lang="en-US" smtClean="0"/>
              <a:pPr/>
              <a:t>1</a:t>
            </a:fld>
            <a:endParaRPr lang="en-US"/>
          </a:p>
        </p:txBody>
      </p:sp>
    </p:spTree>
    <p:extLst>
      <p:ext uri="{BB962C8B-B14F-4D97-AF65-F5344CB8AC3E}">
        <p14:creationId xmlns:p14="http://schemas.microsoft.com/office/powerpoint/2010/main" xmlns=""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Add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pPr/>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xmlns="" val="145907722"/>
      </p:ext>
    </p:extLst>
  </p:cSld>
  <p:clrMapOvr>
    <a:masterClrMapping/>
  </p:clrMapOvr>
  <p:extLst mod="1">
    <p:ext uri="{DCECCB84-F9BA-43D5-87BE-67443E8EF086}">
      <p15:sldGuideLst xmlns:p15="http://schemas.microsoft.com/office/powerpoint/2012/main" xmlns="">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2/20/2020</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png"/><Relationship Id="rId7" Type="http://schemas.openxmlformats.org/officeDocument/2006/relationships/diagramLayout" Target="../diagrams/layout3.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Data" Target="../diagrams/data3.xml"/><Relationship Id="rId5" Type="http://schemas.openxmlformats.org/officeDocument/2006/relationships/image" Target="../media/image9.png"/><Relationship Id="rId10" Type="http://schemas.microsoft.com/office/2007/relationships/diagramDrawing" Target="../diagrams/drawing3.xml"/><Relationship Id="rId4" Type="http://schemas.openxmlformats.org/officeDocument/2006/relationships/image" Target="../media/image8.png"/><Relationship Id="rId9"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Science Project Title</a:t>
            </a:r>
            <a:endParaRPr lang="en-US" dirty="0"/>
          </a:p>
        </p:txBody>
      </p:sp>
      <p:sp>
        <p:nvSpPr>
          <p:cNvPr id="23" name="Text Placeholder 22"/>
          <p:cNvSpPr>
            <a:spLocks noGrp="1"/>
          </p:cNvSpPr>
          <p:nvPr>
            <p:ph type="body" sz="quarter" idx="36"/>
          </p:nvPr>
        </p:nvSpPr>
        <p:spPr/>
        <p:txBody>
          <a:bodyPr/>
          <a:lstStyle/>
          <a:p>
            <a:r>
              <a:rPr lang="en-US" smtClean="0"/>
              <a:t>Your name | Teacher’s name | School</a:t>
            </a:r>
            <a:endParaRPr lang="en-US" dirty="0"/>
          </a:p>
        </p:txBody>
      </p:sp>
      <p:sp>
        <p:nvSpPr>
          <p:cNvPr id="67" name="Text Placeholder 66"/>
          <p:cNvSpPr>
            <a:spLocks noGrp="1"/>
          </p:cNvSpPr>
          <p:nvPr>
            <p:ph type="body" sz="quarter" idx="13"/>
          </p:nvPr>
        </p:nvSpPr>
        <p:spPr/>
        <p:txBody>
          <a:bodyPr/>
          <a:lstStyle/>
          <a:p>
            <a:r>
              <a:rPr lang="en-US" dirty="0" smtClean="0"/>
              <a:t>Problem / Question</a:t>
            </a:r>
            <a:endParaRPr lang="en-US" dirty="0"/>
          </a:p>
        </p:txBody>
      </p:sp>
      <p:sp>
        <p:nvSpPr>
          <p:cNvPr id="69" name="Text Placeholder 68"/>
          <p:cNvSpPr>
            <a:spLocks noGrp="1"/>
          </p:cNvSpPr>
          <p:nvPr>
            <p:ph type="body" sz="quarter" idx="39"/>
          </p:nvPr>
        </p:nvSpPr>
        <p:spPr/>
        <p:txBody>
          <a:bodyPr/>
          <a:lstStyle/>
          <a:p>
            <a:r>
              <a:rPr lang="en-US" dirty="0" smtClean="0"/>
              <a:t>Enter your question here (statement of the problem)</a:t>
            </a:r>
            <a:endParaRPr lang="en-US" dirty="0"/>
          </a:p>
        </p:txBody>
      </p:sp>
      <p:sp>
        <p:nvSpPr>
          <p:cNvPr id="68" name="Text Placeholder 67"/>
          <p:cNvSpPr>
            <a:spLocks noGrp="1"/>
          </p:cNvSpPr>
          <p:nvPr>
            <p:ph type="body" sz="quarter" idx="37"/>
          </p:nvPr>
        </p:nvSpPr>
        <p:spPr/>
        <p:txBody>
          <a:bodyPr/>
          <a:lstStyle/>
          <a:p>
            <a:r>
              <a:rPr lang="en-US" smtClean="0"/>
              <a:t>Hypothesis</a:t>
            </a:r>
            <a:endParaRPr lang="en-US" dirty="0"/>
          </a:p>
        </p:txBody>
      </p:sp>
      <p:sp>
        <p:nvSpPr>
          <p:cNvPr id="11" name="Content Placeholder 10"/>
          <p:cNvSpPr>
            <a:spLocks noGrp="1"/>
          </p:cNvSpPr>
          <p:nvPr>
            <p:ph sz="quarter" idx="38"/>
          </p:nvPr>
        </p:nvSpPr>
        <p:spPr/>
        <p:txBody>
          <a:bodyPr/>
          <a:lstStyle/>
          <a:p>
            <a:endParaRPr lang="en-US" dirty="0" smtClean="0"/>
          </a:p>
          <a:p>
            <a:r>
              <a:rPr lang="en-US" dirty="0" smtClean="0"/>
              <a:t>Add your answer / solution here</a:t>
            </a:r>
          </a:p>
          <a:p>
            <a:r>
              <a:rPr lang="en-US" dirty="0" smtClean="0"/>
              <a:t>Write hypothesis before you begin the experiment</a:t>
            </a:r>
          </a:p>
          <a:p>
            <a:r>
              <a:rPr lang="en-US" dirty="0" smtClean="0"/>
              <a:t>This should be your best educated guess based on your research</a:t>
            </a:r>
            <a:endParaRPr lang="en-US" dirty="0"/>
          </a:p>
        </p:txBody>
      </p:sp>
      <p:sp>
        <p:nvSpPr>
          <p:cNvPr id="7" name="Text Placeholder 6"/>
          <p:cNvSpPr>
            <a:spLocks noGrp="1"/>
          </p:cNvSpPr>
          <p:nvPr>
            <p:ph type="body" sz="quarter" idx="17"/>
          </p:nvPr>
        </p:nvSpPr>
        <p:spPr/>
        <p:txBody>
          <a:bodyPr/>
          <a:lstStyle/>
          <a:p>
            <a:r>
              <a:rPr lang="en-US" smtClean="0"/>
              <a:t>Project Overview</a:t>
            </a:r>
            <a:endParaRPr lang="en-US" dirty="0"/>
          </a:p>
        </p:txBody>
      </p:sp>
      <p:sp>
        <p:nvSpPr>
          <p:cNvPr id="12" name="Content Placeholder 11"/>
          <p:cNvSpPr>
            <a:spLocks noGrp="1"/>
          </p:cNvSpPr>
          <p:nvPr>
            <p:ph sz="quarter" idx="25"/>
          </p:nvPr>
        </p:nvSpPr>
        <p:spPr/>
        <p:txBody>
          <a:bodyPr/>
          <a:lstStyle/>
          <a:p>
            <a:r>
              <a:rPr lang="en-US" dirty="0" smtClean="0"/>
              <a:t>Add a brief overview or summary of your project. (Use the Bullets button on the Home tab to remove the bullets.)</a:t>
            </a:r>
            <a:endParaRPr lang="en-US" dirty="0"/>
          </a:p>
        </p:txBody>
      </p:sp>
      <p:sp>
        <p:nvSpPr>
          <p:cNvPr id="8" name="Text Placeholder 7"/>
          <p:cNvSpPr>
            <a:spLocks noGrp="1"/>
          </p:cNvSpPr>
          <p:nvPr>
            <p:ph type="body" sz="quarter" idx="19"/>
          </p:nvPr>
        </p:nvSpPr>
        <p:spPr/>
        <p:txBody>
          <a:bodyPr/>
          <a:lstStyle/>
          <a:p>
            <a:r>
              <a:rPr lang="en-US" smtClean="0"/>
              <a:t>Variables / Research</a:t>
            </a:r>
            <a:endParaRPr lang="en-US" dirty="0"/>
          </a:p>
        </p:txBody>
      </p:sp>
      <p:graphicFrame>
        <p:nvGraphicFramePr>
          <p:cNvPr id="72" name="Content Placeholder 71" descr="Horizontal Bullet List"/>
          <p:cNvGraphicFramePr>
            <a:graphicFrameLocks noGrp="1"/>
          </p:cNvGraphicFramePr>
          <p:nvPr>
            <p:ph sz="quarter" idx="26"/>
            <p:extLst>
              <p:ext uri="{D42A27DB-BD31-4B8C-83A1-F6EECF244321}">
                <p14:modId xmlns:p14="http://schemas.microsoft.com/office/powerpoint/2010/main" xmlns="" val="293931232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smtClean="0"/>
              <a:t>Materials</a:t>
            </a:r>
            <a:endParaRPr lang="en-US" dirty="0"/>
          </a:p>
        </p:txBody>
      </p:sp>
      <p:graphicFrame>
        <p:nvGraphicFramePr>
          <p:cNvPr id="2" name="Content Placeholder 1" descr="Sample table with 2 columns, 8 rows"/>
          <p:cNvGraphicFramePr>
            <a:graphicFrameLocks noGrp="1"/>
          </p:cNvGraphicFramePr>
          <p:nvPr>
            <p:ph sz="quarter" idx="27"/>
            <p:extLst>
              <p:ext uri="{D42A27DB-BD31-4B8C-83A1-F6EECF244321}">
                <p14:modId xmlns:p14="http://schemas.microsoft.com/office/powerpoint/2010/main" xmlns="" val="216089078"/>
              </p:ext>
            </p:extLst>
          </p:nvPr>
        </p:nvGraphicFramePr>
        <p:xfrm>
          <a:off x="15544800" y="7113588"/>
          <a:ext cx="12801600" cy="6659560"/>
        </p:xfrm>
        <a:graphic>
          <a:graphicData uri="http://schemas.openxmlformats.org/drawingml/2006/table">
            <a:tbl>
              <a:tblPr firstRow="1" bandRow="1">
                <a:tableStyleId>{69012ECD-51FC-41F1-AA8D-1B2483CD663E}</a:tableStyleId>
              </a:tblPr>
              <a:tblGrid>
                <a:gridCol w="6400800"/>
                <a:gridCol w="6400800"/>
              </a:tblGrid>
              <a:tr h="832445">
                <a:tc>
                  <a:txBody>
                    <a:bodyPr/>
                    <a:lstStyle/>
                    <a:p>
                      <a:pPr algn="ctr"/>
                      <a:r>
                        <a:rPr lang="en-US" sz="2800" dirty="0" smtClean="0"/>
                        <a:t>Materials (detailed list)</a:t>
                      </a:r>
                      <a:endParaRPr lang="en-US" sz="2800" dirty="0"/>
                    </a:p>
                  </a:txBody>
                  <a:tcPr anchor="ctr"/>
                </a:tc>
                <a:tc>
                  <a:txBody>
                    <a:bodyPr/>
                    <a:lstStyle/>
                    <a:p>
                      <a:pPr algn="ctr"/>
                      <a:r>
                        <a:rPr lang="en-US" sz="2800" dirty="0" smtClean="0"/>
                        <a:t>Quantity (be</a:t>
                      </a:r>
                      <a:r>
                        <a:rPr lang="en-US" sz="2800" baseline="0" dirty="0" smtClean="0"/>
                        <a:t> specific)</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bl>
          </a:graphicData>
        </a:graphic>
      </p:graphicFrame>
      <p:sp>
        <p:nvSpPr>
          <p:cNvPr id="70" name="Text Placeholder 69"/>
          <p:cNvSpPr>
            <a:spLocks noGrp="1"/>
          </p:cNvSpPr>
          <p:nvPr>
            <p:ph type="body" sz="quarter" idx="40"/>
          </p:nvPr>
        </p:nvSpPr>
        <p:spPr/>
        <p:txBody>
          <a:bodyPr/>
          <a:lstStyle/>
          <a:p>
            <a:r>
              <a:rPr lang="en-US" smtClean="0"/>
              <a:t>Procedure</a:t>
            </a:r>
            <a:endParaRPr lang="en-US" dirty="0"/>
          </a:p>
        </p:txBody>
      </p:sp>
      <p:graphicFrame>
        <p:nvGraphicFramePr>
          <p:cNvPr id="3" name="Content Placeholder 2" descr="Title Picture Lineup"/>
          <p:cNvGraphicFramePr>
            <a:graphicFrameLocks noGrp="1"/>
          </p:cNvGraphicFramePr>
          <p:nvPr>
            <p:ph sz="quarter" idx="23"/>
            <p:extLst>
              <p:ext uri="{D42A27DB-BD31-4B8C-83A1-F6EECF244321}">
                <p14:modId xmlns:p14="http://schemas.microsoft.com/office/powerpoint/2010/main" xmlns="" val="3302216694"/>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smtClean="0"/>
              <a:t>Data / Observations</a:t>
            </a:r>
            <a:endParaRPr lang="en-US" dirty="0"/>
          </a:p>
        </p:txBody>
      </p:sp>
      <p:sp>
        <p:nvSpPr>
          <p:cNvPr id="17" name="Content Placeholder 16"/>
          <p:cNvSpPr>
            <a:spLocks noGrp="1"/>
          </p:cNvSpPr>
          <p:nvPr>
            <p:ph sz="quarter" idx="30"/>
          </p:nvPr>
        </p:nvSpPr>
        <p:spPr/>
        <p:txBody>
          <a:bodyPr/>
          <a:lstStyle/>
          <a:p>
            <a:r>
              <a:rPr lang="en-US" dirty="0" smtClean="0"/>
              <a:t>Observation 1</a:t>
            </a:r>
          </a:p>
          <a:p>
            <a:r>
              <a:rPr lang="en-US" dirty="0" smtClean="0"/>
              <a:t>Observation 2</a:t>
            </a:r>
          </a:p>
          <a:p>
            <a:r>
              <a:rPr lang="en-US" dirty="0" smtClean="0"/>
              <a:t>Observation 3</a:t>
            </a:r>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graphicFrame>
        <p:nvGraphicFramePr>
          <p:cNvPr id="19" name="Content Placeholder 18" descr="Clustered column chart"/>
          <p:cNvGraphicFramePr>
            <a:graphicFrameLocks noGrp="1"/>
          </p:cNvGraphicFramePr>
          <p:nvPr>
            <p:ph sz="quarter" idx="32"/>
            <p:extLst>
              <p:ext uri="{D42A27DB-BD31-4B8C-83A1-F6EECF244321}">
                <p14:modId xmlns:p14="http://schemas.microsoft.com/office/powerpoint/2010/main" xmlns=""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smtClean="0"/>
              <a:t>Include results based on your experiments</a:t>
            </a:r>
          </a:p>
          <a:p>
            <a:r>
              <a:rPr lang="en-US" smtClean="0"/>
              <a:t>Result 2</a:t>
            </a:r>
          </a:p>
          <a:p>
            <a:r>
              <a:rPr lang="en-US" smtClean="0"/>
              <a:t>Result 3</a:t>
            </a:r>
            <a:endParaRPr lang="en-US" dirty="0"/>
          </a:p>
        </p:txBody>
      </p:sp>
      <p:sp>
        <p:nvSpPr>
          <p:cNvPr id="71" name="Text Placeholder 70"/>
          <p:cNvSpPr>
            <a:spLocks noGrp="1"/>
          </p:cNvSpPr>
          <p:nvPr>
            <p:ph type="body" sz="quarter" idx="41"/>
          </p:nvPr>
        </p:nvSpPr>
        <p:spPr/>
        <p:txBody>
          <a:bodyPr/>
          <a:lstStyle/>
          <a:p>
            <a:r>
              <a:rPr lang="en-US" smtClean="0"/>
              <a:t>Conclusion</a:t>
            </a:r>
            <a:endParaRPr lang="en-US" dirty="0"/>
          </a:p>
        </p:txBody>
      </p:sp>
      <p:sp>
        <p:nvSpPr>
          <p:cNvPr id="15" name="Content Placeholder 14"/>
          <p:cNvSpPr>
            <a:spLocks noGrp="1"/>
          </p:cNvSpPr>
          <p:nvPr>
            <p:ph sz="quarter" idx="42"/>
          </p:nvPr>
        </p:nvSpPr>
        <p:spPr/>
        <p:txBody>
          <a:bodyPr/>
          <a:lstStyle/>
          <a:p>
            <a:r>
              <a:rPr lang="en-US" smtClean="0"/>
              <a:t>Brief summary of what you discovered based on results</a:t>
            </a:r>
          </a:p>
          <a:p>
            <a:r>
              <a:rPr lang="en-US" smtClean="0"/>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smtClean="0"/>
              <a:t>Works Cited</a:t>
            </a:r>
            <a:endParaRPr lang="en-US" dirty="0"/>
          </a:p>
        </p:txBody>
      </p:sp>
      <p:sp>
        <p:nvSpPr>
          <p:cNvPr id="22" name="Content Placeholder 21"/>
          <p:cNvSpPr>
            <a:spLocks noGrp="1"/>
          </p:cNvSpPr>
          <p:nvPr>
            <p:ph sz="quarter" idx="35"/>
          </p:nvPr>
        </p:nvSpPr>
        <p:spPr/>
        <p:txBody>
          <a:bodyPr/>
          <a:lstStyle/>
          <a:p>
            <a:r>
              <a:rPr lang="en-US" smtClean="0"/>
              <a:t>Include print and electronic sources in alphabetical order</a:t>
            </a:r>
            <a:endParaRPr lang="en-US" dirty="0"/>
          </a:p>
        </p:txBody>
      </p:sp>
      <p:pic>
        <p:nvPicPr>
          <p:cNvPr id="105" name="Picture Placeholder 104" descr="Closeup of glass beakers"/>
          <p:cNvPicPr>
            <a:picLocks noGrp="1" noChangeAspect="1"/>
          </p:cNvPicPr>
          <p:nvPr>
            <p:ph type="pic" sz="quarter" idx="43"/>
          </p:nvPr>
        </p:nvPicPr>
        <p:blipFill rotWithShape="1">
          <a:blip r:embed="rId14" cstate="print">
            <a:extLst>
              <a:ext uri="{28A0092B-C50C-407E-A947-70E740481C1C}">
                <a14:useLocalDpi xmlns:a14="http://schemas.microsoft.com/office/drawing/2010/main" xmlns="" val="0"/>
              </a:ext>
            </a:extLst>
          </a:blip>
          <a:srcRect/>
          <a:stretch/>
        </p:blipFill>
        <p:spPr/>
      </p:pic>
    </p:spTree>
    <p:extLst>
      <p:ext uri="{BB962C8B-B14F-4D97-AF65-F5344CB8AC3E}">
        <p14:creationId xmlns:p14="http://schemas.microsoft.com/office/powerpoint/2010/main" xmlns="" val="931198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Analysis and Forecasting</a:t>
            </a:r>
            <a:endParaRPr lang="en-US" dirty="0"/>
          </a:p>
        </p:txBody>
      </p:sp>
      <p:sp>
        <p:nvSpPr>
          <p:cNvPr id="3" name="Text Placeholder 2"/>
          <p:cNvSpPr>
            <a:spLocks noGrp="1"/>
          </p:cNvSpPr>
          <p:nvPr>
            <p:ph type="body" sz="quarter" idx="36"/>
          </p:nvPr>
        </p:nvSpPr>
        <p:spPr/>
        <p:txBody>
          <a:bodyPr/>
          <a:lstStyle/>
          <a:p>
            <a:r>
              <a:rPr lang="en-US" smtClean="0"/>
              <a:t>Dušan</a:t>
            </a:r>
            <a:r>
              <a:rPr lang="en-US" dirty="0" smtClean="0"/>
              <a:t> </a:t>
            </a:r>
            <a:r>
              <a:rPr lang="en-US" dirty="0" err="1" smtClean="0"/>
              <a:t>Stević</a:t>
            </a:r>
            <a:r>
              <a:rPr lang="en-US" dirty="0" smtClean="0"/>
              <a:t> SW10-2016 </a:t>
            </a:r>
          </a:p>
        </p:txBody>
      </p:sp>
      <p:sp>
        <p:nvSpPr>
          <p:cNvPr id="4" name="Text Placeholder 3"/>
          <p:cNvSpPr>
            <a:spLocks noGrp="1"/>
          </p:cNvSpPr>
          <p:nvPr>
            <p:ph type="body" sz="quarter" idx="13"/>
          </p:nvPr>
        </p:nvSpPr>
        <p:spPr/>
        <p:txBody>
          <a:bodyPr/>
          <a:lstStyle/>
          <a:p>
            <a:r>
              <a:rPr lang="en-US" dirty="0" smtClean="0"/>
              <a:t>Problem</a:t>
            </a:r>
            <a:endParaRPr lang="en-US" dirty="0"/>
          </a:p>
        </p:txBody>
      </p:sp>
      <p:sp>
        <p:nvSpPr>
          <p:cNvPr id="5" name="Text Placeholder 4"/>
          <p:cNvSpPr>
            <a:spLocks noGrp="1"/>
          </p:cNvSpPr>
          <p:nvPr>
            <p:ph type="body" sz="quarter" idx="39"/>
          </p:nvPr>
        </p:nvSpPr>
        <p:spPr>
          <a:xfrm>
            <a:off x="1143000" y="6873766"/>
            <a:ext cx="12801600" cy="3468413"/>
          </a:xfrm>
        </p:spPr>
        <p:txBody>
          <a:bodyPr/>
          <a:lstStyle/>
          <a:p>
            <a:pPr algn="just"/>
            <a:r>
              <a:rPr lang="en-US" dirty="0" smtClean="0"/>
              <a:t>Comparison between algorithms for time series forecasting. The main focus of the project is to study performance of statistical models (AR, MA, ARIMA) and machine learning models (LSTM).</a:t>
            </a:r>
            <a:endParaRPr lang="en-US" dirty="0"/>
          </a:p>
        </p:txBody>
      </p:sp>
      <p:sp>
        <p:nvSpPr>
          <p:cNvPr id="6" name="Text Placeholder 5"/>
          <p:cNvSpPr>
            <a:spLocks noGrp="1"/>
          </p:cNvSpPr>
          <p:nvPr>
            <p:ph type="body" sz="quarter" idx="37"/>
          </p:nvPr>
        </p:nvSpPr>
        <p:spPr/>
        <p:txBody>
          <a:bodyPr/>
          <a:lstStyle/>
          <a:p>
            <a:r>
              <a:rPr lang="en-US" dirty="0" smtClean="0"/>
              <a:t>Motivation</a:t>
            </a:r>
            <a:endParaRPr lang="en-US" dirty="0"/>
          </a:p>
        </p:txBody>
      </p:sp>
      <p:sp>
        <p:nvSpPr>
          <p:cNvPr id="7" name="Content Placeholder 6"/>
          <p:cNvSpPr>
            <a:spLocks noGrp="1"/>
          </p:cNvSpPr>
          <p:nvPr>
            <p:ph sz="quarter" idx="38"/>
          </p:nvPr>
        </p:nvSpPr>
        <p:spPr/>
        <p:txBody>
          <a:bodyPr>
            <a:normAutofit lnSpcReduction="10000"/>
          </a:bodyPr>
          <a:lstStyle/>
          <a:p>
            <a:r>
              <a:rPr lang="en-US" dirty="0" smtClean="0"/>
              <a:t>A time series is a series of data points indexed in time order.</a:t>
            </a:r>
          </a:p>
          <a:p>
            <a:r>
              <a:rPr lang="en-US" dirty="0" smtClean="0"/>
              <a:t>Time series forecasting is the use of a model to predict future values based on previously observed values.</a:t>
            </a:r>
          </a:p>
          <a:p>
            <a:r>
              <a:rPr lang="en-US" dirty="0" smtClean="0"/>
              <a:t>The motivation for this study is to present performance evaluation for state-of-the-art algorithms for time series forecasting.</a:t>
            </a:r>
          </a:p>
          <a:p>
            <a:endParaRPr lang="en-US" dirty="0" smtClean="0"/>
          </a:p>
          <a:p>
            <a:endParaRPr lang="en-US" dirty="0"/>
          </a:p>
        </p:txBody>
      </p:sp>
      <p:sp>
        <p:nvSpPr>
          <p:cNvPr id="8" name="Text Placeholder 7"/>
          <p:cNvSpPr>
            <a:spLocks noGrp="1"/>
          </p:cNvSpPr>
          <p:nvPr>
            <p:ph type="body" sz="quarter" idx="17"/>
          </p:nvPr>
        </p:nvSpPr>
        <p:spPr/>
        <p:txBody>
          <a:bodyPr/>
          <a:lstStyle/>
          <a:p>
            <a:r>
              <a:rPr lang="en-US" dirty="0" smtClean="0"/>
              <a:t>Objectives</a:t>
            </a:r>
            <a:endParaRPr lang="en-US" dirty="0"/>
          </a:p>
        </p:txBody>
      </p:sp>
      <p:sp>
        <p:nvSpPr>
          <p:cNvPr id="9" name="Content Placeholder 8"/>
          <p:cNvSpPr>
            <a:spLocks noGrp="1"/>
          </p:cNvSpPr>
          <p:nvPr>
            <p:ph sz="quarter" idx="25"/>
          </p:nvPr>
        </p:nvSpPr>
        <p:spPr>
          <a:xfrm>
            <a:off x="1143000" y="16440912"/>
            <a:ext cx="12801600" cy="2603833"/>
          </a:xfrm>
        </p:spPr>
        <p:txBody>
          <a:bodyPr>
            <a:normAutofit lnSpcReduction="10000"/>
          </a:bodyPr>
          <a:lstStyle/>
          <a:p>
            <a:r>
              <a:rPr lang="en-US" dirty="0" smtClean="0"/>
              <a:t>Data collection (Data acquisition)</a:t>
            </a:r>
          </a:p>
          <a:p>
            <a:r>
              <a:rPr lang="en-US" dirty="0" smtClean="0"/>
              <a:t>Data preprocessing</a:t>
            </a:r>
          </a:p>
          <a:p>
            <a:r>
              <a:rPr lang="en-US" dirty="0" smtClean="0"/>
              <a:t>Develop models</a:t>
            </a:r>
          </a:p>
          <a:p>
            <a:r>
              <a:rPr lang="en-US" dirty="0" smtClean="0"/>
              <a:t>Evaluate algorithmic performance</a:t>
            </a:r>
            <a:endParaRPr lang="en-US" dirty="0"/>
          </a:p>
        </p:txBody>
      </p:sp>
      <p:sp>
        <p:nvSpPr>
          <p:cNvPr id="10" name="Text Placeholder 9"/>
          <p:cNvSpPr>
            <a:spLocks noGrp="1"/>
          </p:cNvSpPr>
          <p:nvPr>
            <p:ph type="body" sz="quarter" idx="19"/>
          </p:nvPr>
        </p:nvSpPr>
        <p:spPr>
          <a:xfrm>
            <a:off x="1143000" y="23391929"/>
            <a:ext cx="12801600" cy="1219200"/>
          </a:xfrm>
        </p:spPr>
        <p:txBody>
          <a:bodyPr/>
          <a:lstStyle/>
          <a:p>
            <a:r>
              <a:rPr lang="en-US" dirty="0" smtClean="0"/>
              <a:t>Detecting </a:t>
            </a:r>
            <a:r>
              <a:rPr lang="en-US" dirty="0" err="1" smtClean="0"/>
              <a:t>stationarity</a:t>
            </a:r>
            <a:r>
              <a:rPr lang="en-US" dirty="0" smtClean="0"/>
              <a:t> in time series</a:t>
            </a:r>
            <a:endParaRPr lang="en-US" dirty="0"/>
          </a:p>
        </p:txBody>
      </p:sp>
      <p:sp>
        <p:nvSpPr>
          <p:cNvPr id="12" name="Text Placeholder 11"/>
          <p:cNvSpPr>
            <a:spLocks noGrp="1"/>
          </p:cNvSpPr>
          <p:nvPr>
            <p:ph type="body" sz="quarter" idx="21"/>
          </p:nvPr>
        </p:nvSpPr>
        <p:spPr/>
        <p:txBody>
          <a:bodyPr/>
          <a:lstStyle/>
          <a:p>
            <a:r>
              <a:rPr lang="en-US" sz="4900" dirty="0" smtClean="0"/>
              <a:t>Techniques for making time series stationary</a:t>
            </a:r>
            <a:endParaRPr lang="en-US" sz="4900" dirty="0"/>
          </a:p>
        </p:txBody>
      </p:sp>
      <p:sp>
        <p:nvSpPr>
          <p:cNvPr id="13" name="Content Placeholder 12"/>
          <p:cNvSpPr>
            <a:spLocks noGrp="1"/>
          </p:cNvSpPr>
          <p:nvPr>
            <p:ph sz="quarter" idx="27"/>
          </p:nvPr>
        </p:nvSpPr>
        <p:spPr>
          <a:xfrm>
            <a:off x="15544800" y="7114032"/>
            <a:ext cx="12801600" cy="1714658"/>
          </a:xfrm>
        </p:spPr>
        <p:txBody>
          <a:bodyPr/>
          <a:lstStyle/>
          <a:p>
            <a:r>
              <a:rPr lang="en-US" dirty="0" smtClean="0"/>
              <a:t>Differencing (Time Shift Transformation)</a:t>
            </a:r>
          </a:p>
          <a:p>
            <a:r>
              <a:rPr lang="en-US" dirty="0" smtClean="0"/>
              <a:t>Decomposition (Time series = Trend + Seasonality + Noise)</a:t>
            </a:r>
          </a:p>
          <a:p>
            <a:endParaRPr lang="en-US" dirty="0"/>
          </a:p>
        </p:txBody>
      </p:sp>
      <p:sp>
        <p:nvSpPr>
          <p:cNvPr id="14" name="Text Placeholder 13"/>
          <p:cNvSpPr>
            <a:spLocks noGrp="1"/>
          </p:cNvSpPr>
          <p:nvPr>
            <p:ph type="body" sz="quarter" idx="40"/>
          </p:nvPr>
        </p:nvSpPr>
        <p:spPr>
          <a:xfrm>
            <a:off x="15481738" y="9157559"/>
            <a:ext cx="12801600" cy="1219200"/>
          </a:xfrm>
        </p:spPr>
        <p:txBody>
          <a:bodyPr/>
          <a:lstStyle/>
          <a:p>
            <a:r>
              <a:rPr lang="en-US" dirty="0" smtClean="0"/>
              <a:t>Differencing</a:t>
            </a:r>
            <a:endParaRPr lang="en-US" dirty="0"/>
          </a:p>
        </p:txBody>
      </p:sp>
      <p:pic>
        <p:nvPicPr>
          <p:cNvPr id="31" name="Content Placeholder 30" descr="shift.PNG"/>
          <p:cNvPicPr>
            <a:picLocks noGrp="1" noChangeAspect="1"/>
          </p:cNvPicPr>
          <p:nvPr>
            <p:ph sz="quarter" idx="23"/>
          </p:nvPr>
        </p:nvPicPr>
        <p:blipFill>
          <a:blip r:embed="rId2" cstate="print"/>
          <a:stretch>
            <a:fillRect/>
          </a:stretch>
        </p:blipFill>
        <p:spPr>
          <a:xfrm>
            <a:off x="15485698" y="10373710"/>
            <a:ext cx="12791692" cy="4603531"/>
          </a:xfrm>
        </p:spPr>
      </p:pic>
      <p:sp>
        <p:nvSpPr>
          <p:cNvPr id="16" name="Text Placeholder 15"/>
          <p:cNvSpPr>
            <a:spLocks noGrp="1"/>
          </p:cNvSpPr>
          <p:nvPr>
            <p:ph type="body" sz="quarter" idx="29"/>
          </p:nvPr>
        </p:nvSpPr>
        <p:spPr/>
        <p:txBody>
          <a:bodyPr/>
          <a:lstStyle/>
          <a:p>
            <a:r>
              <a:rPr lang="en-US" dirty="0" smtClean="0"/>
              <a:t>Statistical Models</a:t>
            </a:r>
            <a:endParaRPr lang="en-US" dirty="0"/>
          </a:p>
        </p:txBody>
      </p:sp>
      <p:pic>
        <p:nvPicPr>
          <p:cNvPr id="38" name="Content Placeholder 37" descr="decomposition.PNG"/>
          <p:cNvPicPr>
            <a:picLocks noGrp="1" noChangeAspect="1"/>
          </p:cNvPicPr>
          <p:nvPr>
            <p:ph sz="quarter" idx="30"/>
          </p:nvPr>
        </p:nvPicPr>
        <p:blipFill>
          <a:blip r:embed="rId3" cstate="print"/>
          <a:stretch>
            <a:fillRect/>
          </a:stretch>
        </p:blipFill>
        <p:spPr>
          <a:xfrm>
            <a:off x="15517506" y="16805211"/>
            <a:ext cx="12747008" cy="5307641"/>
          </a:xfrm>
        </p:spPr>
      </p:pic>
      <p:sp>
        <p:nvSpPr>
          <p:cNvPr id="18" name="Text Placeholder 17"/>
          <p:cNvSpPr>
            <a:spLocks noGrp="1"/>
          </p:cNvSpPr>
          <p:nvPr>
            <p:ph type="body" sz="quarter" idx="31"/>
          </p:nvPr>
        </p:nvSpPr>
        <p:spPr/>
        <p:txBody>
          <a:bodyPr/>
          <a:lstStyle/>
          <a:p>
            <a:endParaRPr lang="en-US"/>
          </a:p>
        </p:txBody>
      </p:sp>
      <p:sp>
        <p:nvSpPr>
          <p:cNvPr id="21" name="Text Placeholder 20"/>
          <p:cNvSpPr>
            <a:spLocks noGrp="1"/>
          </p:cNvSpPr>
          <p:nvPr>
            <p:ph type="body" sz="quarter" idx="41"/>
          </p:nvPr>
        </p:nvSpPr>
        <p:spPr/>
        <p:txBody>
          <a:bodyPr/>
          <a:lstStyle/>
          <a:p>
            <a:endParaRPr lang="en-US" dirty="0"/>
          </a:p>
        </p:txBody>
      </p:sp>
      <p:pic>
        <p:nvPicPr>
          <p:cNvPr id="53" name="Content Placeholder 52" descr="acf.PNG"/>
          <p:cNvPicPr>
            <a:picLocks noGrp="1" noChangeAspect="1"/>
          </p:cNvPicPr>
          <p:nvPr>
            <p:ph sz="quarter" idx="42"/>
          </p:nvPr>
        </p:nvPicPr>
        <p:blipFill>
          <a:blip r:embed="rId4" cstate="print"/>
          <a:stretch>
            <a:fillRect/>
          </a:stretch>
        </p:blipFill>
        <p:spPr>
          <a:xfrm>
            <a:off x="18120755" y="28081799"/>
            <a:ext cx="7983065" cy="4039164"/>
          </a:xfrm>
        </p:spPr>
      </p:pic>
      <p:sp>
        <p:nvSpPr>
          <p:cNvPr id="23" name="Text Placeholder 22"/>
          <p:cNvSpPr>
            <a:spLocks noGrp="1"/>
          </p:cNvSpPr>
          <p:nvPr>
            <p:ph type="body" sz="quarter" idx="34"/>
          </p:nvPr>
        </p:nvSpPr>
        <p:spPr/>
        <p:txBody>
          <a:bodyPr/>
          <a:lstStyle/>
          <a:p>
            <a:endParaRPr lang="en-US" dirty="0"/>
          </a:p>
        </p:txBody>
      </p:sp>
      <p:sp>
        <p:nvSpPr>
          <p:cNvPr id="24" name="Content Placeholder 23"/>
          <p:cNvSpPr>
            <a:spLocks noGrp="1"/>
          </p:cNvSpPr>
          <p:nvPr>
            <p:ph sz="quarter" idx="35"/>
          </p:nvPr>
        </p:nvSpPr>
        <p:spPr>
          <a:xfrm>
            <a:off x="15559238" y="24088298"/>
            <a:ext cx="12759866" cy="3879730"/>
          </a:xfrm>
        </p:spPr>
        <p:txBody>
          <a:bodyPr>
            <a:normAutofit lnSpcReduction="10000"/>
          </a:bodyPr>
          <a:lstStyle/>
          <a:p>
            <a:r>
              <a:rPr lang="en-US" dirty="0" smtClean="0"/>
              <a:t>The Autoregressive AR(p) Part of ARIMA : describes relationship between a current observation and previous observations.</a:t>
            </a:r>
          </a:p>
          <a:p>
            <a:r>
              <a:rPr lang="en-US" dirty="0" smtClean="0"/>
              <a:t>The Integrated I(d) Part of ARIMA: describes number of lags (shifts) until time series becomes stationary.</a:t>
            </a:r>
          </a:p>
          <a:p>
            <a:r>
              <a:rPr lang="en-US" dirty="0" smtClean="0"/>
              <a:t>The Moving Average MA(q) Part of ARIMA: describes relationship between an observation and a residual error from previous observations.</a:t>
            </a:r>
          </a:p>
          <a:p>
            <a:endParaRPr lang="en-US" dirty="0" smtClean="0"/>
          </a:p>
          <a:p>
            <a:endParaRPr lang="en-US" dirty="0" smtClean="0"/>
          </a:p>
          <a:p>
            <a:endParaRPr lang="en-US" dirty="0"/>
          </a:p>
        </p:txBody>
      </p:sp>
      <p:pic>
        <p:nvPicPr>
          <p:cNvPr id="26" name="Picture Placeholder 25" descr="new-stock-chart.png"/>
          <p:cNvPicPr>
            <a:picLocks noGrp="1" noChangeAspect="1"/>
          </p:cNvPicPr>
          <p:nvPr>
            <p:ph type="pic" sz="quarter" idx="43"/>
          </p:nvPr>
        </p:nvPicPr>
        <p:blipFill>
          <a:blip r:embed="rId5" cstate="print"/>
          <a:srcRect t="17851" b="17851"/>
          <a:stretch>
            <a:fillRect/>
          </a:stretch>
        </p:blipFill>
        <p:spPr/>
      </p:pic>
      <p:graphicFrame>
        <p:nvGraphicFramePr>
          <p:cNvPr id="27" name="Content Placeholder 71" descr="Horizontal Bullet List"/>
          <p:cNvGraphicFramePr>
            <a:graphicFrameLocks noGrp="1"/>
          </p:cNvGraphicFramePr>
          <p:nvPr>
            <p:ph sz="quarter" idx="26"/>
            <p:extLst>
              <p:ext uri="{D42A27DB-BD31-4B8C-83A1-F6EECF244321}">
                <p14:modId xmlns:p14="http://schemas.microsoft.com/office/powerpoint/2010/main" xmlns="" val="293931232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6" name="Text Placeholder 13"/>
          <p:cNvSpPr txBox="1">
            <a:spLocks/>
          </p:cNvSpPr>
          <p:nvPr/>
        </p:nvSpPr>
        <p:spPr>
          <a:xfrm>
            <a:off x="15508014" y="1558463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p>
            <a:pPr algn="ctr" defTabSz="4389120">
              <a:buClr>
                <a:schemeClr val="bg1">
                  <a:lumMod val="65000"/>
                </a:schemeClr>
              </a:buClr>
            </a:pPr>
            <a:r>
              <a:rPr lang="en-US" sz="5400" dirty="0" smtClean="0">
                <a:solidFill>
                  <a:schemeClr val="bg1"/>
                </a:solidFill>
                <a:latin typeface="+mj-lt"/>
              </a:rPr>
              <a:t>Decomposition</a:t>
            </a:r>
            <a:endParaRPr lang="en-US" sz="5400" dirty="0">
              <a:solidFill>
                <a:schemeClr val="bg1"/>
              </a:solidFill>
              <a:latin typeface="+mj-lt"/>
            </a:endParaRPr>
          </a:p>
        </p:txBody>
      </p:sp>
      <p:sp>
        <p:nvSpPr>
          <p:cNvPr id="39" name="Text Placeholder 7"/>
          <p:cNvSpPr txBox="1">
            <a:spLocks/>
          </p:cNvSpPr>
          <p:nvPr/>
        </p:nvSpPr>
        <p:spPr>
          <a:xfrm>
            <a:off x="1106213" y="1894962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vert="horz" lIns="365760" tIns="45720" rIns="91440" bIns="45720" rtlCol="0" anchor="ctr">
            <a:noAutofit/>
          </a:bodyPr>
          <a:lstStyle/>
          <a:p>
            <a:pPr algn="ctr" defTabSz="4389120">
              <a:buClr>
                <a:schemeClr val="bg1">
                  <a:lumMod val="65000"/>
                </a:schemeClr>
              </a:buClr>
            </a:pPr>
            <a:r>
              <a:rPr lang="en-US" sz="5400" dirty="0" smtClean="0">
                <a:solidFill>
                  <a:schemeClr val="bg1"/>
                </a:solidFill>
                <a:latin typeface="+mj-lt"/>
              </a:rPr>
              <a:t>Data collection and preprocessing</a:t>
            </a:r>
            <a:endParaRPr kumimoji="0" lang="en-US" sz="5400" b="0" i="0" u="none" strike="noStrike" kern="1200" cap="none" spc="0" normalizeH="0" baseline="0" noProof="0" dirty="0">
              <a:ln>
                <a:noFill/>
              </a:ln>
              <a:solidFill>
                <a:schemeClr val="bg1"/>
              </a:solidFill>
              <a:effectLst/>
              <a:uLnTx/>
              <a:uFillTx/>
              <a:latin typeface="+mj-lt"/>
              <a:ea typeface="+mn-ea"/>
              <a:cs typeface="+mn-cs"/>
            </a:endParaRPr>
          </a:p>
        </p:txBody>
      </p:sp>
      <p:sp>
        <p:nvSpPr>
          <p:cNvPr id="40" name="Content Placeholder 8"/>
          <p:cNvSpPr txBox="1">
            <a:spLocks/>
          </p:cNvSpPr>
          <p:nvPr/>
        </p:nvSpPr>
        <p:spPr>
          <a:xfrm>
            <a:off x="1106213" y="20440098"/>
            <a:ext cx="12801600" cy="2603833"/>
          </a:xfrm>
          <a:prstGeom prst="rect">
            <a:avLst/>
          </a:prstGeom>
        </p:spPr>
        <p:txBody>
          <a:bodyPr vert="horz" lIns="91440" tIns="182880" rIns="91440" bIns="45720" rtlCol="0">
            <a:normAutofit lnSpcReduction="10000"/>
          </a:bodyPr>
          <a:lstStyle/>
          <a:p>
            <a:pPr marL="457200" lvl="0" indent="-457200" defTabSz="4389120">
              <a:spcBef>
                <a:spcPts val="1200"/>
              </a:spcBef>
              <a:buClr>
                <a:schemeClr val="bg1">
                  <a:lumMod val="65000"/>
                </a:schemeClr>
              </a:buClr>
              <a:buFont typeface="Arial" panose="020B0604020202020204" pitchFamily="34" charset="0"/>
              <a:buChar char="•"/>
            </a:pPr>
            <a:r>
              <a:rPr lang="en-US" sz="3200" dirty="0" smtClean="0"/>
              <a:t>Historical stock prices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4389120" rtl="0" eaLnBrk="1" fontAlgn="auto" latinLnBrk="0" hangingPunct="1">
              <a:lnSpc>
                <a:spcPct val="100000"/>
              </a:lnSpc>
              <a:spcBef>
                <a:spcPts val="1200"/>
              </a:spcBef>
              <a:spcAft>
                <a:spcPts val="0"/>
              </a:spcAft>
              <a:buClr>
                <a:schemeClr val="bg1">
                  <a:lumMod val="65000"/>
                </a:schemeClr>
              </a:buClr>
              <a:buSzTx/>
              <a:buFont typeface="Arial" panose="020B0604020202020204" pitchFamily="34" charset="0"/>
              <a:buChar char="•"/>
              <a:tabLst/>
              <a:defRPr/>
            </a:pPr>
            <a:r>
              <a:rPr lang="en-US" sz="3200" dirty="0" smtClean="0"/>
              <a:t>Stock market API</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57200" lvl="0" indent="-457200" defTabSz="4389120">
              <a:spcBef>
                <a:spcPts val="1200"/>
              </a:spcBef>
              <a:buClr>
                <a:schemeClr val="bg1">
                  <a:lumMod val="65000"/>
                </a:schemeClr>
              </a:buClr>
              <a:buFont typeface="Arial" panose="020B0604020202020204" pitchFamily="34" charset="0"/>
              <a:buChar char="•"/>
            </a:pPr>
            <a:r>
              <a:rPr lang="en-US" sz="3200" dirty="0" smtClean="0"/>
              <a:t>Handling NA values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457200" lvl="0" indent="-457200" defTabSz="4389120">
              <a:spcBef>
                <a:spcPts val="1200"/>
              </a:spcBef>
              <a:buClr>
                <a:schemeClr val="bg1">
                  <a:lumMod val="65000"/>
                </a:schemeClr>
              </a:buClr>
              <a:buFont typeface="Arial" panose="020B0604020202020204" pitchFamily="34" charset="0"/>
              <a:buChar char="•"/>
            </a:pPr>
            <a:r>
              <a:rPr lang="en-US" sz="3200" dirty="0" smtClean="0"/>
              <a:t>Feature engineering and scaling</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0" name="Content Placeholder 49"/>
          <p:cNvSpPr>
            <a:spLocks noGrp="1"/>
          </p:cNvSpPr>
          <p:nvPr>
            <p:ph sz="quarter" idx="32"/>
          </p:nvPr>
        </p:nvSpPr>
        <p:spPr/>
        <p:txBody>
          <a:bodyPr/>
          <a:lstStyle/>
          <a:p>
            <a:endParaRPr lang="en-US" dirty="0"/>
          </a:p>
        </p:txBody>
      </p:sp>
      <p:sp>
        <p:nvSpPr>
          <p:cNvPr id="54" name="Content Placeholder 53"/>
          <p:cNvSpPr>
            <a:spLocks noGrp="1"/>
          </p:cNvSpPr>
          <p:nvPr>
            <p:ph sz="quarter" idx="33"/>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xmlns=""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611</Words>
  <Application>Microsoft Office PowerPoint</Application>
  <PresentationFormat>Custom</PresentationFormat>
  <Paragraphs>108</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Science Poster</vt:lpstr>
      <vt:lpstr>Science Project Title</vt:lpstr>
      <vt:lpstr>Time Series Analysis and Forecasting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Dule</cp:lastModifiedBy>
  <cp:revision>23</cp:revision>
  <dcterms:created xsi:type="dcterms:W3CDTF">2013-01-20T21:20:28Z</dcterms:created>
  <dcterms:modified xsi:type="dcterms:W3CDTF">2020-02-20T21:28:46Z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