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1" d="100"/>
          <a:sy n="81" d="100"/>
        </p:scale>
        <p:origin x="10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is a note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speaker note on </a:t>
            </a:r>
            <a:r>
              <a:rPr lang="en-US" baseline="0" smtClean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3789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892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7893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37894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5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89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7897" name="Rectangle 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2B8D12-0C41-4C7C-9AFC-48AC77E14075}" type="datetime1">
              <a:rPr lang="zh-CN" altLang="en-US" smtClean="0"/>
              <a:t>2020/4/13</a:t>
            </a:fld>
            <a:endParaRPr lang="en-US" dirty="0"/>
          </a:p>
        </p:txBody>
      </p:sp>
      <p:sp>
        <p:nvSpPr>
          <p:cNvPr id="37898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作者：朱远翔</a:t>
            </a:r>
            <a:endParaRPr lang="en-US" dirty="0"/>
          </a:p>
        </p:txBody>
      </p:sp>
      <p:sp>
        <p:nvSpPr>
          <p:cNvPr id="37899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1CA22C58-4056-4A3A-9E19-78B9B86A5B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900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396762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C7FC57-69AF-4804-92A5-D56100D938D0}" type="datetime1">
              <a:rPr lang="zh-CN" altLang="en-US" smtClean="0"/>
              <a:t>2020/4/13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作者：朱远翔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64821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BE11AC-0CDD-41FD-A082-F9781DC6EF76}" type="datetime1">
              <a:rPr lang="zh-CN" altLang="en-US" smtClean="0"/>
              <a:t>2020/4/13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作者：朱远翔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13912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B5DE0C-D333-403F-898E-3F136B655854}" type="datetime1">
              <a:rPr lang="zh-CN" altLang="en-US" smtClean="0"/>
              <a:t>2020/4/13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作者：朱远翔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6ECECF-4B82-4C2B-AE91-83CD4DEE09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114505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3A6F9C-6572-412C-9666-5A79E30DA1A6}" type="datetime1">
              <a:rPr lang="zh-CN" altLang="en-US" smtClean="0"/>
              <a:t>2020/4/13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作者：朱远翔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2686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1" y="2362200"/>
            <a:ext cx="2806700" cy="372427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44901" y="2362200"/>
            <a:ext cx="4886324" cy="372427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336E88-EFD7-4FDB-A01B-3835B9122E09}" type="datetime1">
              <a:rPr lang="zh-CN" altLang="en-US" smtClean="0"/>
              <a:t>2020/4/13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作者：朱远翔</a:t>
            </a:r>
            <a:endParaRPr lang="en-US" altLang="zh-CN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87778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A5BF40-7D60-4540-BA78-2D2138EFA38F}" type="datetime1">
              <a:rPr lang="zh-CN" altLang="en-US" smtClean="0"/>
              <a:t>2020/4/13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作者：朱远翔</a:t>
            </a:r>
            <a:endParaRPr lang="en-US" altLang="zh-CN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15303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77D285-32AF-4A7D-A5C5-7604E9481640}" type="datetime1">
              <a:rPr lang="zh-CN" altLang="en-US" smtClean="0"/>
              <a:t>2020/4/13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作者：朱远翔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B93F7F-B0D1-4772-A567-B3A2CEDA5D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905872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B2F564-F493-4C2D-BDFD-BB827DB60F70}" type="datetime1">
              <a:rPr lang="zh-CN" altLang="en-US" smtClean="0"/>
              <a:t>2020/4/13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作者：朱远翔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3407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AAD9C5-74F5-4439-805E-E50A06666004}" type="datetime1">
              <a:rPr lang="zh-CN" altLang="en-US" smtClean="0"/>
              <a:t>2020/4/13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作者：朱远翔</a:t>
            </a:r>
            <a:endParaRPr lang="en-US" altLang="zh-CN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92015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97B335-0C18-495B-B0B1-00E15A984DED}" type="datetime1">
              <a:rPr lang="zh-CN" altLang="en-US" smtClean="0"/>
              <a:t>2020/4/13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作者：朱远翔</a:t>
            </a:r>
            <a:endParaRPr lang="en-US" altLang="zh-CN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3597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36867" name="Group 3"/>
            <p:cNvGrpSpPr>
              <a:grpSpLocks/>
            </p:cNvGrpSpPr>
            <p:nvPr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36868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69" name="Freeform 5"/>
              <p:cNvSpPr>
                <a:spLocks/>
              </p:cNvSpPr>
              <p:nvPr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870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36871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72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6873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687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368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FF77A9C-FD79-4077-9956-3DF2909942EA}" type="datetime1">
              <a:rPr lang="zh-CN" altLang="en-US" smtClean="0"/>
              <a:t>2020/4/13</a:t>
            </a:fld>
            <a:endParaRPr lang="en-US" dirty="0"/>
          </a:p>
        </p:txBody>
      </p:sp>
      <p:sp>
        <p:nvSpPr>
          <p:cNvPr id="368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zh-CN" altLang="en-US" dirty="0" smtClean="0"/>
              <a:t>作者：朱远翔</a:t>
            </a:r>
            <a:endParaRPr lang="en-US" dirty="0"/>
          </a:p>
        </p:txBody>
      </p:sp>
      <p:sp>
        <p:nvSpPr>
          <p:cNvPr id="368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fld id="{6E0FD366-C4DA-49E7-BDF0-9CF4C97E62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4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blinds dir="vert"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YaHei Consolas Hybrid" panose="020B0509020204020204" pitchFamily="49" charset="-122"/>
          <a:ea typeface="YaHei Consolas Hybrid" panose="020B0509020204020204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000" kern="1200">
          <a:solidFill>
            <a:schemeClr val="tx1"/>
          </a:solidFill>
          <a:latin typeface="YaHei Consolas Hybrid" panose="020B0509020204020204" pitchFamily="49" charset="-122"/>
          <a:ea typeface="YaHei Consolas Hybrid" panose="020B0509020204020204" pitchFamily="49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YaHei Consolas Hybrid" panose="020B0509020204020204" pitchFamily="49" charset="-122"/>
          <a:ea typeface="YaHei Consolas Hybrid" panose="020B0509020204020204" pitchFamily="49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1600" kern="1200">
          <a:solidFill>
            <a:schemeClr val="tx1"/>
          </a:solidFill>
          <a:latin typeface="YaHei Consolas Hybrid" panose="020B0509020204020204" pitchFamily="49" charset="-122"/>
          <a:ea typeface="YaHei Consolas Hybrid" panose="020B0509020204020204" pitchFamily="49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600" kern="1200">
          <a:solidFill>
            <a:schemeClr val="tx1"/>
          </a:solidFill>
          <a:latin typeface="YaHei Consolas Hybrid" panose="020B0509020204020204" pitchFamily="49" charset="-122"/>
          <a:ea typeface="YaHei Consolas Hybrid" panose="020B0509020204020204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  <a:r>
              <a:rPr lang="zh-CN" altLang="en-US" dirty="0" smtClean="0"/>
              <a:t>子标题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sz="3600" dirty="0"/>
              <a:t>演示</a:t>
            </a:r>
            <a:r>
              <a:rPr lang="zh-CN" altLang="en-US" sz="3600" dirty="0" smtClean="0"/>
              <a:t>主标题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幻灯标题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你好，世界！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6AF5-5C64-4261-9951-1C63EF8F9628}" type="datetime1">
              <a:rPr lang="zh-CN" altLang="en-US" smtClean="0"/>
              <a:t>2020/4/13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作者：朱远翔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CECF-4B82-4C2B-AE91-83CD4DEE09E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小节头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一些解释文本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C877-7FB2-44A5-A888-E5191FC63FBE}" type="datetime1">
              <a:rPr lang="zh-CN" altLang="en-US" smtClean="0"/>
              <a:t>2020/4/13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作者：朱远翔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两列幻灯标题</a:t>
            </a:r>
            <a:endParaRPr lang="en-US" dirty="0"/>
          </a:p>
        </p:txBody>
      </p:sp>
      <p:sp>
        <p:nvSpPr>
          <p:cNvPr id="5" name="Content Placeholder 4"/>
          <p:cNvSpPr>
            <a:spLocks noGrp="1" noChangeAspect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左边的内容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 noChangeAspect="1"/>
          </p:cNvSpPr>
          <p:nvPr>
            <p:ph sz="half" idx="2"/>
          </p:nvPr>
        </p:nvSpPr>
        <p:spPr>
          <a:xfrm>
            <a:off x="3598985" y="2362200"/>
            <a:ext cx="4932240" cy="37242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右边</a:t>
            </a:r>
            <a:r>
              <a:rPr lang="zh-CN" altLang="en-US" dirty="0"/>
              <a:t>的内容</a:t>
            </a: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45D4-2C67-4902-ADAF-5E674A5A26EE}" type="datetime1">
              <a:rPr lang="zh-CN" altLang="en-US" smtClean="0"/>
              <a:t>2020/4/13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作者：朱远翔</a:t>
            </a:r>
            <a:endParaRPr lang="en-US" altLang="zh-CN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zYxTom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zYxTom" id="{B04A2417-F8F2-451F-9D79-67646E5242DF}" vid="{3DD916BE-B084-4B66-8395-D162F95F7D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zYxTom</Template>
  <TotalTime>18</TotalTime>
  <Words>66</Words>
  <Application>Microsoft Office PowerPoint</Application>
  <PresentationFormat>全屏显示(4:3)</PresentationFormat>
  <Paragraphs>24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YaHei Consolas Hybrid</vt:lpstr>
      <vt:lpstr>宋体</vt:lpstr>
      <vt:lpstr>Arial</vt:lpstr>
      <vt:lpstr>Calibri</vt:lpstr>
      <vt:lpstr>Times New Roman</vt:lpstr>
      <vt:lpstr>Wingdings</vt:lpstr>
      <vt:lpstr>zYxTom</vt:lpstr>
      <vt:lpstr>演示主标题</vt:lpstr>
      <vt:lpstr>幻灯标题</vt:lpstr>
      <vt:lpstr>小节头</vt:lpstr>
      <vt:lpstr>两列幻灯标题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朱 远翔</cp:lastModifiedBy>
  <cp:revision>17</cp:revision>
  <dcterms:created xsi:type="dcterms:W3CDTF">2017-06-05T14:10:58Z</dcterms:created>
  <dcterms:modified xsi:type="dcterms:W3CDTF">2020-04-13T02:07:47Z</dcterms:modified>
</cp:coreProperties>
</file>