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1" r:id="rId7"/>
    <p:sldId id="1693" r:id="rId8"/>
    <p:sldId id="16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Deterministic Planning</a:t>
            </a:r>
          </a:p>
          <a:p>
            <a:r>
              <a:rPr lang="en-US" dirty="0"/>
              <a:t>ADL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108593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 manual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Moving an autonomous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Picking up / dropping off passengers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Pausing to stop for drop-off / pickup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Safe manual moves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 </a:t>
            </a:r>
            <a:r>
              <a:rPr lang="en-US" b="0" dirty="0"/>
              <a:t>cars, shuttles, and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location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car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mv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av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destination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hub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path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getin</a:t>
            </a:r>
            <a:r>
              <a:rPr lang="en-CA"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step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Get pe</a:t>
            </a:r>
            <a:r>
              <a:rPr b="0" dirty="0"/>
              <a:t>o</a:t>
            </a:r>
            <a:r>
              <a:rPr lang="en-US" b="0" dirty="0"/>
              <a:t>ple where they need to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ACD6-E562-016B-2D7E-8F280D38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14569-79F5-F3D0-CCBD-782FA65A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856891"/>
            <a:ext cx="4039164" cy="51442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3</cp:revision>
  <dcterms:created xsi:type="dcterms:W3CDTF">2022-12-22T14:48:06Z</dcterms:created>
  <dcterms:modified xsi:type="dcterms:W3CDTF">2023-01-03T20:41:06Z</dcterms:modified>
</cp:coreProperties>
</file>