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685" r:id="rId2"/>
    <p:sldId id="258" r:id="rId3"/>
    <p:sldId id="1690" r:id="rId4"/>
    <p:sldId id="257" r:id="rId5"/>
    <p:sldId id="261" r:id="rId6"/>
    <p:sldId id="1693" r:id="rId7"/>
    <p:sldId id="1699" r:id="rId8"/>
    <p:sldId id="1694" r:id="rId9"/>
    <p:sldId id="1700" r:id="rId10"/>
    <p:sldId id="1695" r:id="rId11"/>
    <p:sldId id="1701" r:id="rId12"/>
    <p:sldId id="1696" r:id="rId13"/>
    <p:sldId id="1702" r:id="rId14"/>
    <p:sldId id="1697" r:id="rId15"/>
    <p:sldId id="1703" r:id="rId16"/>
    <p:sldId id="1698" r:id="rId17"/>
    <p:sldId id="1705" r:id="rId18"/>
    <p:sldId id="1704" r:id="rId19"/>
    <p:sldId id="168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1/4/2023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1/4/2023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1/4/2023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WnnmFSC_Xo?feature=oemb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0BhhsEuYXZQ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Fully Observable Non-Deterministic Planning</a:t>
            </a:r>
          </a:p>
          <a:p>
            <a:r>
              <a:rPr lang="en-US" dirty="0"/>
              <a:t>FOND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</a:t>
            </a:r>
            <a:r>
              <a:rPr lang="en-US" dirty="0"/>
              <a:t>Getting everyone to their destination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Load and drive passengers and get them all there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http://editor.planning.domains/planning-course/adl/passengers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http://editor.planning.domains/planning-course/adl/passenged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</a:t>
            </a:r>
            <a:r>
              <a:rPr lang="en-US" dirty="0"/>
              <a:t>Moving an autonomous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Put the shuttles on the circuit!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http://editor.planning.domains/planning-course/adl/circuit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http://editor.planning.domains/planning-course/adl/circed</a:t>
            </a:r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</a:t>
            </a:r>
            <a:r>
              <a:rPr lang="en-US" dirty="0"/>
              <a:t>Picking up / dropping off passengers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aboard! Either that, or get outa here…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http://editor.planning.domains/planning-course/adl/all-aboard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http://editor.planning.domains/planning-course/adl/boarded</a:t>
            </a:r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</a:t>
            </a:r>
            <a:r>
              <a:rPr lang="en-US" dirty="0"/>
              <a:t>Safe manual moves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just avoid all those Tesla shuttles…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Mr. Plow | TV commercial">
            <a:hlinkClick r:id="" action="ppaction://media"/>
            <a:extLst>
              <a:ext uri="{FF2B5EF4-FFF2-40B4-BE49-F238E27FC236}">
                <a16:creationId xmlns:a16="http://schemas.microsoft.com/office/drawing/2014/main" id="{19D14A0A-1BA8-4CD0-D12B-8792A94A1128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39824" y="86868"/>
            <a:ext cx="8912352" cy="66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16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http://editor.planning.domains/planning-course/adl/safetied</a:t>
            </a:r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2086324"/>
            <a:ext cx="9810750" cy="2685351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  <a:br>
              <a:rPr lang="en-US" i="1" dirty="0"/>
            </a:br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/>
              <a:t>PRP++ (</a:t>
            </a:r>
            <a:r>
              <a:rPr lang="en-US" i="1" dirty="0" err="1"/>
              <a:t>shhhh</a:t>
            </a:r>
            <a:r>
              <a:rPr lang="en-US" i="1" dirty="0"/>
              <a:t>!)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EPIC! Crazy Car Pileup in Montreal. Bus Police and Snowplow!">
            <a:hlinkClick r:id="" action="ppaction://media"/>
            <a:extLst>
              <a:ext uri="{FF2B5EF4-FFF2-40B4-BE49-F238E27FC236}">
                <a16:creationId xmlns:a16="http://schemas.microsoft.com/office/drawing/2014/main" id="{5AF99085-E0DE-BF78-D4CD-B2959147589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65027" cy="687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046905"/>
            <a:ext cx="6408174" cy="47641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Moving around snow-free roads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Observing the snowy status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Better snow analysis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Going home to bed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2-way streets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Getting a job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 </a:t>
            </a:r>
            <a:r>
              <a:rPr lang="en-US" b="0" dirty="0"/>
              <a:t>cars, shuttles, and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locatable</a:t>
            </a:r>
            <a:r>
              <a:rPr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location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car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person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mv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3"/>
                </a:solidFill>
              </a:rPr>
              <a:t>av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in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link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destination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hub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path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getin</a:t>
            </a:r>
            <a:r>
              <a:rPr lang="en-CA" b="0" dirty="0"/>
              <a:t>, </a:t>
            </a:r>
            <a:r>
              <a:rPr lang="en-US" b="0" dirty="0" err="1">
                <a:solidFill>
                  <a:schemeClr val="accent4"/>
                </a:solidFill>
              </a:rPr>
              <a:t>getout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step</a:t>
            </a:r>
            <a:endParaRPr b="0" dirty="0">
              <a:solidFill>
                <a:schemeClr val="accent4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Initial State / Goal</a:t>
            </a:r>
            <a:r>
              <a:rPr b="0" dirty="0"/>
              <a:t>: </a:t>
            </a:r>
            <a:r>
              <a:rPr lang="en-US" b="0" dirty="0"/>
              <a:t>Get pe</a:t>
            </a:r>
            <a:r>
              <a:rPr b="0" dirty="0"/>
              <a:t>o</a:t>
            </a:r>
            <a:r>
              <a:rPr lang="en-US" b="0" dirty="0"/>
              <a:t>ple where they need to be</a:t>
            </a:r>
            <a:endParaRPr b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777643" y="313661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7332763" y="418468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32764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3904168" y="20885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3904168" y="418468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CBCE71C7-32D6-E752-98C0-7C75681D5AA0}"/>
              </a:ext>
            </a:extLst>
          </p:cNvPr>
          <p:cNvCxnSpPr>
            <a:cxnSpLocks/>
            <a:stCxn id="4" idx="0"/>
            <a:endCxn id="7" idx="3"/>
          </p:cNvCxnSpPr>
          <p:nvPr/>
        </p:nvCxnSpPr>
        <p:spPr>
          <a:xfrm rot="16200000" flipV="1">
            <a:off x="4940600" y="1981211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3466842" y="3429000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14F027-4B8B-F6A1-93E9-11707228A624}"/>
              </a:ext>
            </a:extLst>
          </p:cNvPr>
          <p:cNvCxnSpPr>
            <a:cxnSpLocks/>
            <a:stCxn id="5" idx="1"/>
            <a:endCxn id="4" idx="2"/>
          </p:cNvCxnSpPr>
          <p:nvPr/>
        </p:nvCxnSpPr>
        <p:spPr>
          <a:xfrm rot="10800000">
            <a:off x="6096001" y="3721387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6895438" y="3429000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rot="5400000" flipH="1" flipV="1">
            <a:off x="6336541" y="2140389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3"/>
            <a:endCxn id="4" idx="2"/>
          </p:cNvCxnSpPr>
          <p:nvPr/>
        </p:nvCxnSpPr>
        <p:spPr>
          <a:xfrm flipV="1">
            <a:off x="4540881" y="3721387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286439E9-D16F-3552-36B4-307E7AF44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6364" y="2921362"/>
            <a:ext cx="593092" cy="59309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A5D7947-EDFB-C212-2F80-6D7DC6ED8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6158" y="1625247"/>
            <a:ext cx="593092" cy="593092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7FA8230-4EE7-F1D2-3A3B-3724F13E50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71226" y="1732055"/>
            <a:ext cx="379476" cy="379476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9157AC-7A45-21A6-5C13-7F3A9FA06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56367" y="1625247"/>
            <a:ext cx="379476" cy="379476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6647" y="1796155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3228" y="4579721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429" y="4675486"/>
            <a:ext cx="379476" cy="3794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3F17CE6-1EB0-11AF-578B-F3D20E0D9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2455" y="3445383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ADEC37-4BEA-0596-45CE-0E2C9F1AB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9" y="661460"/>
            <a:ext cx="3901778" cy="3566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DD10FC-B45D-F3EF-CBA1-2E3B24352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3204" y="3880781"/>
            <a:ext cx="7962349" cy="24471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A95851-E3DC-69C2-9C79-DCB81D89DA81}"/>
              </a:ext>
            </a:extLst>
          </p:cNvPr>
          <p:cNvSpPr txBox="1"/>
          <p:nvPr/>
        </p:nvSpPr>
        <p:spPr>
          <a:xfrm>
            <a:off x="8073582" y="141714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9F7EF-93D8-9FF9-3BD4-2342BA742864}"/>
              </a:ext>
            </a:extLst>
          </p:cNvPr>
          <p:cNvSpPr txBox="1"/>
          <p:nvPr/>
        </p:nvSpPr>
        <p:spPr>
          <a:xfrm>
            <a:off x="9628702" y="2465214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l5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D9B844-65B3-081E-C346-A7C01BB31B24}"/>
              </a:ext>
            </a:extLst>
          </p:cNvPr>
          <p:cNvSpPr txBox="1"/>
          <p:nvPr/>
        </p:nvSpPr>
        <p:spPr>
          <a:xfrm>
            <a:off x="9628703" y="36907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703F8-38E8-D6F7-17E0-FA29BE06A330}"/>
              </a:ext>
            </a:extLst>
          </p:cNvPr>
          <p:cNvSpPr txBox="1"/>
          <p:nvPr/>
        </p:nvSpPr>
        <p:spPr>
          <a:xfrm>
            <a:off x="6200107" y="369073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59982-186A-A64A-FA5A-FBAA73E47B46}"/>
              </a:ext>
            </a:extLst>
          </p:cNvPr>
          <p:cNvSpPr txBox="1"/>
          <p:nvPr/>
        </p:nvSpPr>
        <p:spPr>
          <a:xfrm>
            <a:off x="6200107" y="2465215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912E179-7D66-82EC-8B0E-B6533BB17FAB}"/>
              </a:ext>
            </a:extLst>
          </p:cNvPr>
          <p:cNvCxnSpPr>
            <a:cxnSpLocks/>
            <a:stCxn id="16" idx="0"/>
            <a:endCxn id="19" idx="3"/>
          </p:cNvCxnSpPr>
          <p:nvPr/>
        </p:nvCxnSpPr>
        <p:spPr>
          <a:xfrm rot="16200000" flipV="1">
            <a:off x="7236539" y="261742"/>
            <a:ext cx="755682" cy="1555119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13C997F2-BE73-F814-A143-34586499EF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5762781" y="1709531"/>
            <a:ext cx="1511367" cy="12700"/>
          </a:xfrm>
          <a:prstGeom prst="curvedConnector3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BA595EEC-4F5B-A1D3-B664-14D28FACE5BB}"/>
              </a:ext>
            </a:extLst>
          </p:cNvPr>
          <p:cNvCxnSpPr>
            <a:cxnSpLocks/>
            <a:stCxn id="17" idx="1"/>
            <a:endCxn id="16" idx="2"/>
          </p:cNvCxnSpPr>
          <p:nvPr/>
        </p:nvCxnSpPr>
        <p:spPr>
          <a:xfrm rot="10800000">
            <a:off x="8391940" y="2001918"/>
            <a:ext cx="1236763" cy="75568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C8ABD545-A558-1693-D488-EF13A42FEC04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rot="5400000">
            <a:off x="9191377" y="1709531"/>
            <a:ext cx="1511366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73026A59-BA48-4499-0880-3C5F2BB80E2C}"/>
              </a:ext>
            </a:extLst>
          </p:cNvPr>
          <p:cNvCxnSpPr>
            <a:cxnSpLocks/>
            <a:stCxn id="16" idx="0"/>
            <a:endCxn id="18" idx="1"/>
          </p:cNvCxnSpPr>
          <p:nvPr/>
        </p:nvCxnSpPr>
        <p:spPr>
          <a:xfrm rot="5400000" flipH="1" flipV="1">
            <a:off x="8632480" y="420920"/>
            <a:ext cx="755682" cy="1236764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D15D6D7-ECDA-05A5-2AC4-05D68DE1DC86}"/>
              </a:ext>
            </a:extLst>
          </p:cNvPr>
          <p:cNvCxnSpPr>
            <a:cxnSpLocks/>
            <a:stCxn id="20" idx="3"/>
            <a:endCxn id="16" idx="2"/>
          </p:cNvCxnSpPr>
          <p:nvPr/>
        </p:nvCxnSpPr>
        <p:spPr>
          <a:xfrm flipV="1">
            <a:off x="6836820" y="2001918"/>
            <a:ext cx="1555119" cy="755685"/>
          </a:xfrm>
          <a:prstGeom prst="curvedConnector2">
            <a:avLst/>
          </a:prstGeom>
          <a:ln w="57150">
            <a:solidFill>
              <a:schemeClr val="tx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8BBAC792-9267-69F1-EC90-DADE3971B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0924" y="1226507"/>
            <a:ext cx="593092" cy="59309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9925013-D648-09F9-890F-47E684557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47526" y="314936"/>
            <a:ext cx="593092" cy="59309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5BA96B7-CE72-495B-18A3-6B48B9C518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1621" y="172986"/>
            <a:ext cx="379476" cy="37947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B16FB5E-4351-9532-3079-BA40DC64B7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9728" y="47828"/>
            <a:ext cx="379476" cy="37947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A8A7182-EEF6-C218-AB5F-08976F668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71207" y="101300"/>
            <a:ext cx="379476" cy="3794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7DB214-50A2-33BF-D5FD-2EDE254E6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7788" y="2884866"/>
            <a:ext cx="379476" cy="37947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5C03865-B1EF-6469-53C1-BFBF807256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28258" y="2939716"/>
            <a:ext cx="379476" cy="37947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BF02DFA-5526-D5DC-E376-A9B2C86ED3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7015" y="1750528"/>
            <a:ext cx="653845" cy="65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974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</a:t>
            </a:r>
            <a:r>
              <a:rPr lang="en-US" dirty="0"/>
              <a:t>Moving a manual car around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Just a warm-up. Let’s get this car to where it wants to go…</a:t>
            </a:r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http://editor.planning.domains/planning-course/adl/moving-mv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http://editor.planning.domains/planning-course/adl/moved-mv</a:t>
            </a:r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342</Words>
  <Application>Microsoft Office PowerPoint</Application>
  <PresentationFormat>Widescreen</PresentationFormat>
  <Paragraphs>74</Paragraphs>
  <Slides>19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Consolas</vt:lpstr>
      <vt:lpstr>Source Sans Pro</vt:lpstr>
      <vt:lpstr>FunkyShapesDarkVTI</vt:lpstr>
      <vt:lpstr>Modelling Exercise</vt:lpstr>
      <vt:lpstr>PowerPoint Presentation</vt:lpstr>
      <vt:lpstr>PowerPoint Presentation</vt:lpstr>
      <vt:lpstr>PowerPoint Presentation</vt:lpstr>
      <vt:lpstr>Summary</vt:lpstr>
      <vt:lpstr>PowerPoint Presentation</vt:lpstr>
      <vt:lpstr>PowerPoint Presentation</vt:lpstr>
      <vt:lpstr>1. Moving a manual car around</vt:lpstr>
      <vt:lpstr>PowerPoint Presentation</vt:lpstr>
      <vt:lpstr>2. Getting everyone to their destination</vt:lpstr>
      <vt:lpstr>PowerPoint Presentation</vt:lpstr>
      <vt:lpstr>3. Moving an autonomous car around</vt:lpstr>
      <vt:lpstr>PowerPoint Presentation</vt:lpstr>
      <vt:lpstr>4. Picking up / dropping off passengers</vt:lpstr>
      <vt:lpstr>PowerPoint Presentation</vt:lpstr>
      <vt:lpstr>5. Safe manual moves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8</cp:revision>
  <dcterms:created xsi:type="dcterms:W3CDTF">2022-12-22T14:48:06Z</dcterms:created>
  <dcterms:modified xsi:type="dcterms:W3CDTF">2023-01-04T19:48:47Z</dcterms:modified>
</cp:coreProperties>
</file>