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695" r:id="rId25"/>
    <p:sldId id="1701" r:id="rId26"/>
    <p:sldId id="1696" r:id="rId27"/>
    <p:sldId id="1702" r:id="rId28"/>
    <p:sldId id="1697" r:id="rId29"/>
    <p:sldId id="1703" r:id="rId30"/>
    <p:sldId id="1698" r:id="rId31"/>
    <p:sldId id="1704" r:id="rId32"/>
    <p:sldId id="16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2/16/2023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PROST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US" sz="2800" b="1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US" sz="2400" b="1" dirty="0"/>
              <a:t>docker run -it --privileged -v $(</a:t>
            </a:r>
            <a:r>
              <a:rPr lang="en-US" sz="2400" b="1" dirty="0" err="1"/>
              <a:t>pwd</a:t>
            </a:r>
            <a:r>
              <a:rPr lang="en-US" sz="2400" b="1" dirty="0"/>
              <a:t>):/PROJECT </a:t>
            </a:r>
            <a:r>
              <a:rPr lang="en-US" sz="2400" b="1" dirty="0" err="1"/>
              <a:t>cjmuise</a:t>
            </a:r>
            <a:r>
              <a:rPr lang="en-US" sz="2400" b="1" dirty="0"/>
              <a:t>/cisc813-rddlprost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sz="2400" b="1" dirty="0" err="1"/>
              <a:t>rddlprost</a:t>
            </a:r>
            <a:r>
              <a:rPr lang="en-CA" sz="2400" b="1" dirty="0"/>
              <a:t> </a:t>
            </a:r>
            <a:r>
              <a:rPr lang="en-CA" sz="2400" b="1" dirty="0" err="1"/>
              <a:t>domain.rddl</a:t>
            </a:r>
            <a:r>
              <a:rPr lang="en-CA" sz="2400" b="1" dirty="0"/>
              <a:t> </a:t>
            </a:r>
            <a:r>
              <a:rPr lang="en-CA" sz="2400" b="1" dirty="0" err="1"/>
              <a:t>instance.rddl</a:t>
            </a:r>
            <a:r>
              <a:rPr lang="en-CA" sz="2400" b="1" dirty="0"/>
              <a:t> 1 10</a:t>
            </a:r>
            <a:br>
              <a:rPr lang="en-CA" b="1" dirty="0"/>
            </a:b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sz="2400" dirty="0"/>
              <a:t>	</a:t>
            </a:r>
            <a:r>
              <a:rPr lang="en-CA" sz="2400" b="1" dirty="0"/>
              <a:t>viz </a:t>
            </a:r>
            <a:r>
              <a:rPr lang="en-CA" sz="2400" b="1" dirty="0" err="1"/>
              <a:t>data.json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</a:t>
            </a:r>
          </a:p>
          <a:p>
            <a:pPr marL="0" indent="0" algn="ctr">
              <a:buNone/>
            </a:pPr>
            <a:br>
              <a:rPr lang="en-US" sz="2800" b="1" dirty="0"/>
            </a:br>
            <a:r>
              <a:rPr lang="en-US" sz="2800" b="1" dirty="0"/>
              <a:t>fetch-exercise </a:t>
            </a:r>
            <a:r>
              <a:rPr lang="en-US" sz="2800" b="1" dirty="0" err="1"/>
              <a:t>rddl</a:t>
            </a:r>
            <a:r>
              <a:rPr lang="en-US" sz="2800" b="1" dirty="0"/>
              <a:t> v2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http://editor.planning.domains/planning-course/rddl/starter</a:t>
            </a:r>
          </a:p>
          <a:p>
            <a:pPr marL="0" indent="0" algn="ctr">
              <a:buNone/>
            </a:pPr>
            <a:endParaRPr lang="en-CA" sz="2800" dirty="0"/>
          </a:p>
          <a:p>
            <a:pPr marL="0" indent="0" algn="ctr">
              <a:buNone/>
            </a:pPr>
            <a:r>
              <a:rPr lang="en-CA" dirty="0"/>
              <a:t>fetch-exercise </a:t>
            </a:r>
            <a:r>
              <a:rPr lang="en-CA" dirty="0" err="1"/>
              <a:t>rddl</a:t>
            </a:r>
            <a:r>
              <a:rPr lang="en-CA" dirty="0"/>
              <a:t> starter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1002</TotalTime>
  <Words>647</Words>
  <Application>Microsoft Office PowerPoint</Application>
  <PresentationFormat>Widescreen</PresentationFormat>
  <Paragraphs>89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19</cp:revision>
  <dcterms:created xsi:type="dcterms:W3CDTF">2022-12-22T14:48:06Z</dcterms:created>
  <dcterms:modified xsi:type="dcterms:W3CDTF">2023-02-16T16:55:56Z</dcterms:modified>
</cp:coreProperties>
</file>