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261" r:id="rId7"/>
    <p:sldId id="1705" r:id="rId8"/>
    <p:sldId id="1694" r:id="rId9"/>
    <p:sldId id="1706" r:id="rId10"/>
    <p:sldId id="1707" r:id="rId11"/>
    <p:sldId id="1708" r:id="rId12"/>
    <p:sldId id="1715" r:id="rId13"/>
    <p:sldId id="1716" r:id="rId14"/>
    <p:sldId id="1717" r:id="rId15"/>
    <p:sldId id="1712" r:id="rId16"/>
    <p:sldId id="1713" r:id="rId17"/>
    <p:sldId id="1714" r:id="rId18"/>
    <p:sldId id="1711" r:id="rId19"/>
    <p:sldId id="1709" r:id="rId20"/>
    <p:sldId id="1718" r:id="rId21"/>
    <p:sldId id="1719" r:id="rId22"/>
    <p:sldId id="1720" r:id="rId23"/>
    <p:sldId id="1695" r:id="rId24"/>
    <p:sldId id="1701" r:id="rId25"/>
    <p:sldId id="1696" r:id="rId26"/>
    <p:sldId id="1702" r:id="rId27"/>
    <p:sldId id="1697" r:id="rId28"/>
    <p:sldId id="1703" r:id="rId29"/>
    <p:sldId id="1698" r:id="rId30"/>
    <p:sldId id="1704" r:id="rId31"/>
    <p:sldId id="16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1/8/2023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the docker container up and going</a:t>
            </a:r>
            <a:br>
              <a:rPr lang="en-CA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Fire it up (aha!):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b="1" dirty="0"/>
              <a:t>docker run -it -v $(</a:t>
            </a:r>
            <a:r>
              <a:rPr lang="en-CA" b="1" dirty="0" err="1"/>
              <a:t>pwd</a:t>
            </a:r>
            <a:r>
              <a:rPr lang="en-CA" b="1" dirty="0"/>
              <a:t>)/PROJECT cisc813/</a:t>
            </a:r>
            <a:r>
              <a:rPr lang="en-CA" b="1" dirty="0" err="1"/>
              <a:t>prost</a:t>
            </a:r>
            <a:br>
              <a:rPr lang="en-CA" b="1" dirty="0"/>
            </a:br>
            <a:r>
              <a:rPr lang="en-CA" b="1" dirty="0"/>
              <a:t>	</a:t>
            </a:r>
            <a:r>
              <a:rPr lang="en-CA" b="1" dirty="0" err="1"/>
              <a:t>rddlprost</a:t>
            </a:r>
            <a:r>
              <a:rPr lang="en-CA" b="1" dirty="0"/>
              <a:t> </a:t>
            </a:r>
            <a:r>
              <a:rPr lang="en-CA" b="1" dirty="0" err="1"/>
              <a:t>domain.rddl</a:t>
            </a:r>
            <a:r>
              <a:rPr lang="en-CA" b="1" dirty="0"/>
              <a:t> </a:t>
            </a:r>
            <a:r>
              <a:rPr lang="en-CA" b="1" dirty="0" err="1"/>
              <a:t>instance.rddl</a:t>
            </a:r>
            <a:r>
              <a:rPr lang="en-CA" b="1" dirty="0"/>
              <a:t> 1 10</a:t>
            </a: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</a:t>
            </a:r>
            <a:r>
              <a:rPr lang="en-CA" dirty="0" err="1"/>
              <a:t>data.json</a:t>
            </a:r>
            <a:r>
              <a:rPr lang="en-CA" dirty="0"/>
              <a:t>:</a:t>
            </a:r>
            <a:br>
              <a:rPr lang="en-CA" dirty="0"/>
            </a:br>
            <a:br>
              <a:rPr lang="en-CA" dirty="0"/>
            </a:br>
            <a:r>
              <a:rPr lang="en-CA" dirty="0"/>
              <a:t>	</a:t>
            </a:r>
            <a:r>
              <a:rPr lang="en-CA" b="1" dirty="0"/>
              <a:t>python viz.py </a:t>
            </a:r>
            <a:r>
              <a:rPr lang="en-CA" b="1" dirty="0" err="1"/>
              <a:t>data.json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http://editor.planning.domains/planning-course/rddl/starter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574</Words>
  <Application>Microsoft Office PowerPoint</Application>
  <PresentationFormat>Widescreen</PresentationFormat>
  <Paragraphs>78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15</cp:revision>
  <dcterms:created xsi:type="dcterms:W3CDTF">2022-12-22T14:48:06Z</dcterms:created>
  <dcterms:modified xsi:type="dcterms:W3CDTF">2023-01-09T03:38:30Z</dcterms:modified>
</cp:coreProperties>
</file>