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3" r:id="rId7"/>
    <p:sldId id="1705" r:id="rId8"/>
    <p:sldId id="1694" r:id="rId9"/>
    <p:sldId id="1700" r:id="rId10"/>
    <p:sldId id="1695" r:id="rId11"/>
    <p:sldId id="1701" r:id="rId12"/>
    <p:sldId id="1696" r:id="rId13"/>
    <p:sldId id="1702" r:id="rId14"/>
    <p:sldId id="1697" r:id="rId15"/>
    <p:sldId id="1703" r:id="rId16"/>
    <p:sldId id="1698" r:id="rId17"/>
    <p:sldId id="1704" r:id="rId18"/>
    <p:sldId id="16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3/7/2023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Planning</a:t>
            </a:r>
          </a:p>
          <a:p>
            <a:r>
              <a:rPr lang="en-US" dirty="0"/>
              <a:t>PDDL+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Round and round we go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a </a:t>
            </a:r>
            <a:r>
              <a:rPr lang="en-CA" b="1" dirty="0">
                <a:solidFill>
                  <a:schemeClr val="accent1"/>
                </a:solidFill>
              </a:rPr>
              <a:t>loop</a:t>
            </a:r>
            <a:r>
              <a:rPr lang="en-CA" dirty="0"/>
              <a:t> event, along with counters, so we can make sure the shuttles can go round and round and 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http://editor.planning.domains/planning-course/hybrid/loopy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Start, stop, crash!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 the shuttles on the circuit!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http://editor.planning.domains/planning-course/hybrid/crash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http://editor.planning.domains/planning-course/hybrid/kablooey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Rules of the road.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aboard! Either that, or get outa here…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http://editor.planning.domains/planning-course/hybrid/bythebook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http://editor.planning.domains/planning-course/hybrid/goonred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Bring ‘</a:t>
            </a:r>
            <a:r>
              <a:rPr lang="en-CA" dirty="0" err="1"/>
              <a:t>em</a:t>
            </a:r>
            <a:r>
              <a:rPr lang="en-CA" dirty="0"/>
              <a:t> all home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just avoid all those Tesla shuttles…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http://editor.planning.domains/planning-course/hybrid/peeps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http://editor.planning.domains/planning-course/hybrid/dirbyh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enhsp-2020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71D465-20AD-926D-3590-4B9444D0B1DF}"/>
              </a:ext>
            </a:extLst>
          </p:cNvPr>
          <p:cNvSpPr/>
          <p:nvPr/>
        </p:nvSpPr>
        <p:spPr>
          <a:xfrm>
            <a:off x="291993" y="315046"/>
            <a:ext cx="6615953" cy="1083449"/>
          </a:xfrm>
          <a:prstGeom prst="round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Traffic Revisited!!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Go, shuttle, go!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Round and round we go.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Start, stop, crash!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Rules of the road.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Bring ‘</a:t>
            </a:r>
            <a:r>
              <a:rPr lang="en-US" dirty="0" err="1"/>
              <a:t>em</a:t>
            </a:r>
            <a:r>
              <a:rPr lang="en-US" dirty="0"/>
              <a:t> all home.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</a:t>
            </a:r>
            <a:r>
              <a:rPr lang="en-US" b="0" dirty="0"/>
              <a:t> shuttles on a circuit, and eventually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circuit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shuttle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at-intersection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driving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served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crashed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start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stop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board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unboard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4"/>
                </a:solidFill>
              </a:rPr>
              <a:t>serve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Events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1"/>
                </a:solidFill>
              </a:rPr>
              <a:t>loop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crash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light-change</a:t>
            </a:r>
            <a:r>
              <a:rPr lang="en-US" b="0" dirty="0"/>
              <a:t>, …</a:t>
            </a:r>
            <a:endParaRPr lang="en-US" dirty="0">
              <a:solidFill>
                <a:schemeClr val="accent4"/>
              </a:solidFill>
            </a:endParaRPr>
          </a:p>
          <a:p>
            <a:pPr>
              <a:defRPr b="1"/>
            </a:pPr>
            <a:r>
              <a:rPr lang="en-US" dirty="0"/>
              <a:t>Processes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Everything located where it should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77642" y="3428999"/>
            <a:ext cx="318357" cy="292387"/>
          </a:xfrm>
          <a:prstGeom prst="curvedConnector4">
            <a:avLst>
              <a:gd name="adj1" fmla="val -405981"/>
              <a:gd name="adj2" fmla="val 527005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8984" y="3123628"/>
            <a:ext cx="292388" cy="318356"/>
          </a:xfrm>
          <a:prstGeom prst="curvedConnector4">
            <a:avLst>
              <a:gd name="adj1" fmla="val -402947"/>
              <a:gd name="adj2" fmla="val 483888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40" y="4769459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6682" y="1981733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230" y="3195716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251" y="2757135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0847" y="1466956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6261" y="4389983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754" y="4283175"/>
            <a:ext cx="379476" cy="379476"/>
          </a:xfrm>
          <a:prstGeom prst="rect">
            <a:avLst/>
          </a:prstGeom>
        </p:spPr>
      </p:pic>
      <p:pic>
        <p:nvPicPr>
          <p:cNvPr id="39" name="Graphic 38" descr="Traffic light with solid fill">
            <a:extLst>
              <a:ext uri="{FF2B5EF4-FFF2-40B4-BE49-F238E27FC236}">
                <a16:creationId xmlns:a16="http://schemas.microsoft.com/office/drawing/2014/main" id="{E6DE5A60-8F69-E94C-E26F-DB24DDBD2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1204" y="3054204"/>
            <a:ext cx="749589" cy="7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3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Go, shuttle, go!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 let’s have shuttles drive when their (infinite) circuit is going.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light-change</a:t>
            </a:r>
            <a:r>
              <a:rPr lang="en-CA" dirty="0"/>
              <a:t>: Action to switch which circuit is going</a:t>
            </a:r>
          </a:p>
          <a:p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r>
              <a:rPr lang="en-CA" dirty="0"/>
              <a:t>: Process to move the “going” shuttles along</a:t>
            </a:r>
          </a:p>
          <a:p>
            <a:r>
              <a:rPr lang="en-CA" b="1" dirty="0">
                <a:solidFill>
                  <a:schemeClr val="accent4"/>
                </a:solidFill>
              </a:rPr>
              <a:t>finish</a:t>
            </a:r>
            <a:r>
              <a:rPr lang="en-CA" dirty="0"/>
              <a:t>: Action that captures what we want to have happen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http://editor.planning.domains/planning-course/hybrid/gogogo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http://editor.planning.domains/planning-course/hybrid/going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406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1. Go, shuttle, go!</vt:lpstr>
      <vt:lpstr>PowerPoint Presentation</vt:lpstr>
      <vt:lpstr>2. Round and round we go</vt:lpstr>
      <vt:lpstr>PowerPoint Presentation</vt:lpstr>
      <vt:lpstr>3. Start, stop, crash!</vt:lpstr>
      <vt:lpstr>PowerPoint Presentation</vt:lpstr>
      <vt:lpstr>4. Rules of the road.</vt:lpstr>
      <vt:lpstr>PowerPoint Presentation</vt:lpstr>
      <vt:lpstr>5. Bring ‘em all home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9</cp:revision>
  <dcterms:created xsi:type="dcterms:W3CDTF">2022-12-22T14:48:06Z</dcterms:created>
  <dcterms:modified xsi:type="dcterms:W3CDTF">2023-03-07T20:30:08Z</dcterms:modified>
</cp:coreProperties>
</file>