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716" r:id="rId4"/>
    <p:sldId id="1712" r:id="rId5"/>
    <p:sldId id="1711" r:id="rId6"/>
    <p:sldId id="257" r:id="rId7"/>
    <p:sldId id="261" r:id="rId8"/>
    <p:sldId id="1709" r:id="rId9"/>
    <p:sldId id="1714" r:id="rId10"/>
    <p:sldId id="1694" r:id="rId11"/>
    <p:sldId id="1700" r:id="rId12"/>
    <p:sldId id="1695" r:id="rId13"/>
    <p:sldId id="1701" r:id="rId14"/>
    <p:sldId id="1696" r:id="rId15"/>
    <p:sldId id="1702" r:id="rId16"/>
    <p:sldId id="1697" r:id="rId17"/>
    <p:sldId id="1710" r:id="rId18"/>
    <p:sldId id="1698" r:id="rId19"/>
    <p:sldId id="1713" r:id="rId20"/>
    <p:sldId id="1715" r:id="rId21"/>
    <p:sldId id="16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80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2/25/2023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FpryVMgni0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Temporal Planning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Let’s make some music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4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No chords yet, let’s just bash out some notes, shall we?</a:t>
            </a:r>
          </a:p>
          <a:p>
            <a:pPr marL="0" indent="0">
              <a:buNone/>
            </a:pPr>
            <a:endParaRPr lang="en-CA" sz="3200" dirty="0"/>
          </a:p>
          <a:p>
            <a:r>
              <a:rPr lang="en-CA" dirty="0"/>
              <a:t>Let’s take a look together at the </a:t>
            </a:r>
            <a:r>
              <a:rPr lang="en-CA" dirty="0">
                <a:solidFill>
                  <a:schemeClr val="accent2"/>
                </a:solidFill>
              </a:rPr>
              <a:t>predicates</a:t>
            </a:r>
            <a:r>
              <a:rPr lang="en-CA" dirty="0"/>
              <a:t>, </a:t>
            </a:r>
            <a:r>
              <a:rPr lang="en-CA" dirty="0">
                <a:solidFill>
                  <a:schemeClr val="accent1"/>
                </a:solidFill>
              </a:rPr>
              <a:t>functions</a:t>
            </a:r>
            <a:r>
              <a:rPr lang="en-CA" dirty="0"/>
              <a:t>, and </a:t>
            </a:r>
            <a:r>
              <a:rPr lang="en-CA" dirty="0" err="1"/>
              <a:t>init</a:t>
            </a:r>
            <a:r>
              <a:rPr lang="en-CA" dirty="0"/>
              <a:t>/goal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play-note</a:t>
            </a:r>
            <a:r>
              <a:rPr lang="en-CA" dirty="0"/>
              <a:t> action to create monophonic melodies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    http://editor.planning.domains/planning-course/temporal/abc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1408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http://editor.planning.domains/planning-course/temporal/oolala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Chords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Let’s put some structure in here…</a:t>
            </a:r>
            <a:br>
              <a:rPr lang="en-CA" dirty="0"/>
            </a:br>
            <a:endParaRPr lang="en-CA" dirty="0"/>
          </a:p>
          <a:p>
            <a:r>
              <a:rPr lang="en-CA" dirty="0"/>
              <a:t>Again, look at the problem file (together, shall we?) to understand</a:t>
            </a:r>
            <a:br>
              <a:rPr lang="en-CA" dirty="0"/>
            </a:br>
            <a:endParaRPr lang="en-CA" dirty="0"/>
          </a:p>
          <a:p>
            <a:r>
              <a:rPr lang="en-CA" dirty="0"/>
              <a:t>Only allow </a:t>
            </a:r>
            <a:r>
              <a:rPr lang="en-CA" b="1" dirty="0">
                <a:solidFill>
                  <a:schemeClr val="accent4"/>
                </a:solidFill>
              </a:rPr>
              <a:t>play-note</a:t>
            </a:r>
            <a:r>
              <a:rPr lang="en-CA" dirty="0"/>
              <a:t> when an appropriate chord is playing</a:t>
            </a:r>
            <a:br>
              <a:rPr lang="en-CA" dirty="0"/>
            </a:br>
            <a:endParaRPr lang="en-CA" dirty="0"/>
          </a:p>
          <a:p>
            <a:r>
              <a:rPr lang="en-CA" dirty="0"/>
              <a:t>Add a new </a:t>
            </a:r>
            <a:r>
              <a:rPr lang="en-CA" b="1" dirty="0">
                <a:solidFill>
                  <a:schemeClr val="accent4"/>
                </a:solidFill>
              </a:rPr>
              <a:t>play-chord</a:t>
            </a:r>
            <a:r>
              <a:rPr lang="en-CA" dirty="0"/>
              <a:t> action given the 4 chords we now know</a:t>
            </a:r>
            <a:br>
              <a:rPr lang="en-CA" dirty="0"/>
            </a:b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http://editor.planning.domains/planning-course/temporal/chords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</a:t>
            </a:r>
            <a:br>
              <a:rPr lang="en-CA" sz="2800" dirty="0"/>
            </a:br>
            <a:r>
              <a:rPr lang="en-CA" sz="2800" dirty="0"/>
              <a:t>temporal/</a:t>
            </a:r>
            <a:r>
              <a:rPr lang="en-CA" sz="2800" dirty="0" err="1"/>
              <a:t>wheresmyukulele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Chord Progressions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Now for something catchy…</a:t>
            </a:r>
            <a:br>
              <a:rPr lang="en-CA" dirty="0"/>
            </a:br>
            <a:endParaRPr lang="en-CA" dirty="0"/>
          </a:p>
          <a:p>
            <a:r>
              <a:rPr lang="en-CA" dirty="0"/>
              <a:t>Consider the silence before we embark on a musical journey…it is essential for both planning too!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progress</a:t>
            </a:r>
            <a:r>
              <a:rPr lang="en-CA" dirty="0"/>
              <a:t> action to progress from one chord to the next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http://editor.planning.domains/planning-course/temporal/pop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http://editor.planning.domains/planning-course/temporal/itsahit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Time to break</a:t>
            </a:r>
            <a:br>
              <a:rPr lang="en-CA" dirty="0"/>
            </a:br>
            <a:r>
              <a:rPr lang="en-CA" dirty="0"/>
              <a:t>     the rules!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76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CA" dirty="0"/>
            </a:br>
            <a:r>
              <a:rPr lang="en-CA" dirty="0"/>
              <a:t>Not </a:t>
            </a:r>
            <a:r>
              <a:rPr lang="en-CA" i="1" dirty="0"/>
              <a:t>every</a:t>
            </a:r>
            <a:r>
              <a:rPr lang="en-CA" dirty="0"/>
              <a:t> note needs to come</a:t>
            </a:r>
            <a:br>
              <a:rPr lang="en-CA" dirty="0"/>
            </a:br>
            <a:r>
              <a:rPr lang="en-CA" dirty="0"/>
              <a:t>from the chord. Live a little!</a:t>
            </a:r>
            <a:br>
              <a:rPr lang="en-CA" dirty="0"/>
            </a:br>
            <a:endParaRPr lang="en-CA" dirty="0"/>
          </a:p>
          <a:p>
            <a:r>
              <a:rPr lang="en-CA" dirty="0"/>
              <a:t>Problem file is modified to count the # of cheats (current &amp; max)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a new </a:t>
            </a:r>
            <a:r>
              <a:rPr lang="en-CA" b="1" dirty="0">
                <a:solidFill>
                  <a:schemeClr val="accent4"/>
                </a:solidFill>
              </a:rPr>
              <a:t>play-cheat-note</a:t>
            </a:r>
            <a:r>
              <a:rPr lang="en-CA" dirty="0"/>
              <a:t> action modelled off of </a:t>
            </a:r>
            <a:r>
              <a:rPr lang="en-CA" b="1" dirty="0">
                <a:solidFill>
                  <a:schemeClr val="accent4"/>
                </a:solidFill>
              </a:rPr>
              <a:t>play-note</a:t>
            </a:r>
            <a:br>
              <a:rPr lang="en-CA" dirty="0"/>
            </a:b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http://editor.planning.domains/planning-course/temporal/cheater</a:t>
            </a:r>
            <a:endParaRPr lang="en-CA" dirty="0"/>
          </a:p>
          <a:p>
            <a:endParaRPr lang="en-CA" dirty="0"/>
          </a:p>
        </p:txBody>
      </p:sp>
      <p:pic>
        <p:nvPicPr>
          <p:cNvPr id="1026" name="Picture 2" descr="Taste-the-jazz GIFs - Get the best GIF on GIPHY">
            <a:extLst>
              <a:ext uri="{FF2B5EF4-FFF2-40B4-BE49-F238E27FC236}">
                <a16:creationId xmlns:a16="http://schemas.microsoft.com/office/drawing/2014/main" id="{508068C4-C319-E35C-41A8-FA2CBA1E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23" y="784"/>
            <a:ext cx="5710177" cy="321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http://editor.planning.domains/planning-course/temporal/thatsjazz</a:t>
            </a:r>
          </a:p>
        </p:txBody>
      </p:sp>
    </p:spTree>
    <p:extLst>
      <p:ext uri="{BB962C8B-B14F-4D97-AF65-F5344CB8AC3E}">
        <p14:creationId xmlns:p14="http://schemas.microsoft.com/office/powerpoint/2010/main" val="37700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Return to the tonic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To make it a bit more “pop”-y, let’s make sure chords get their tonic note played – </a:t>
            </a:r>
            <a:r>
              <a:rPr lang="en-CA" i="1" dirty="0"/>
              <a:t>tonic</a:t>
            </a:r>
            <a:r>
              <a:rPr lang="en-CA" dirty="0"/>
              <a:t> is the base defining note of a chord</a:t>
            </a:r>
            <a:br>
              <a:rPr lang="en-CA" dirty="0"/>
            </a:br>
            <a:endParaRPr lang="en-CA" dirty="0"/>
          </a:p>
          <a:p>
            <a:r>
              <a:rPr lang="en-CA" dirty="0"/>
              <a:t>Check the problem file for the new tonic stuff</a:t>
            </a:r>
          </a:p>
          <a:p>
            <a:r>
              <a:rPr lang="en-CA" dirty="0"/>
              <a:t>Check the changes to the </a:t>
            </a:r>
            <a:r>
              <a:rPr lang="en-CA" b="1" dirty="0">
                <a:solidFill>
                  <a:schemeClr val="accent4"/>
                </a:solidFill>
              </a:rPr>
              <a:t>progress</a:t>
            </a:r>
            <a:r>
              <a:rPr lang="en-CA" dirty="0"/>
              <a:t> action</a:t>
            </a:r>
          </a:p>
          <a:p>
            <a:r>
              <a:rPr lang="en-CA" dirty="0"/>
              <a:t>Create the new </a:t>
            </a:r>
            <a:r>
              <a:rPr lang="en-CA" b="1" dirty="0">
                <a:solidFill>
                  <a:schemeClr val="accent4"/>
                </a:solidFill>
              </a:rPr>
              <a:t>play-tonic-note</a:t>
            </a:r>
            <a:r>
              <a:rPr lang="en-CA" dirty="0"/>
              <a:t> action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http://editor.planning.domains/planning-course/temporal/ginand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</a:t>
            </a:r>
            <a:r>
              <a:rPr lang="en-CA" sz="2800"/>
              <a:t>temporal/</a:t>
            </a:r>
            <a:r>
              <a:rPr lang="en-CA"/>
              <a:t>mozart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0596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589522"/>
            <a:ext cx="9810750" cy="3678956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popf</a:t>
            </a:r>
            <a:r>
              <a:rPr lang="en-US" i="1" dirty="0"/>
              <a:t> &amp; optic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IMPORTANT: </a:t>
            </a:r>
            <a:r>
              <a:rPr lang="en-US" dirty="0"/>
              <a:t>use the “-T” option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4640"/>
            <a:ext cx="10515600" cy="768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800" dirty="0"/>
              <a:t>Let’s Explore!!!</a:t>
            </a:r>
          </a:p>
        </p:txBody>
      </p:sp>
    </p:spTree>
    <p:extLst>
      <p:ext uri="{BB962C8B-B14F-4D97-AF65-F5344CB8AC3E}">
        <p14:creationId xmlns:p14="http://schemas.microsoft.com/office/powerpoint/2010/main" val="88725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A3977-0B93-9F5C-6FEE-047859F3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294"/>
            <a:ext cx="11373465" cy="24886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1849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745-1D9C-572B-6D57-C5A4E1E7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101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C40D-E2D0-BA9C-7494-EE3BBF88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have durations:</a:t>
            </a:r>
          </a:p>
          <a:p>
            <a:pPr lvl="1"/>
            <a:r>
              <a:rPr lang="en-US" dirty="0"/>
              <a:t>Quarter note: 1 beat</a:t>
            </a:r>
          </a:p>
          <a:p>
            <a:pPr lvl="1"/>
            <a:r>
              <a:rPr lang="en-US" dirty="0"/>
              <a:t>Eighth note: 0.5 beats</a:t>
            </a:r>
          </a:p>
          <a:p>
            <a:pPr lvl="1"/>
            <a:r>
              <a:rPr lang="en-US" dirty="0"/>
              <a:t>Half note: 2 beats</a:t>
            </a:r>
          </a:p>
          <a:p>
            <a:pPr lvl="1"/>
            <a:r>
              <a:rPr lang="en-US" dirty="0"/>
              <a:t>Whole note: 4 beats</a:t>
            </a:r>
          </a:p>
          <a:p>
            <a:pPr lvl="1"/>
            <a:r>
              <a:rPr lang="en-US" dirty="0"/>
              <a:t>Weird, no?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notes sound good together: chords!</a:t>
            </a:r>
          </a:p>
          <a:p>
            <a:pPr lvl="1"/>
            <a:r>
              <a:rPr lang="en-CA" dirty="0"/>
              <a:t>Playing the “right” notes makes a melody sound “ok”</a:t>
            </a:r>
          </a:p>
          <a:p>
            <a:pPr lvl="1"/>
            <a:r>
              <a:rPr lang="en-CA" dirty="0"/>
              <a:t>It’s ok to break the rules sometimes</a:t>
            </a:r>
          </a:p>
        </p:txBody>
      </p:sp>
    </p:spTree>
    <p:extLst>
      <p:ext uri="{BB962C8B-B14F-4D97-AF65-F5344CB8AC3E}">
        <p14:creationId xmlns:p14="http://schemas.microsoft.com/office/powerpoint/2010/main" val="170769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Axis of Awesome - All Popular Songs Are The Same 4 Chords">
            <a:hlinkClick r:id="" action="ppaction://media"/>
            <a:extLst>
              <a:ext uri="{FF2B5EF4-FFF2-40B4-BE49-F238E27FC236}">
                <a16:creationId xmlns:a16="http://schemas.microsoft.com/office/drawing/2014/main" id="{D05AE98C-4263-C74D-D6CF-7823EA0A58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3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046905"/>
            <a:ext cx="6408174" cy="4764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Let’s make some music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Chords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Chord progressions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Break the rules (sometimes)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Return to the tonic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Music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599602" cy="401835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CA" b="0" dirty="0"/>
              <a:t>We’ll be creating a domain where plans correspond to melodies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</a:t>
            </a:r>
            <a:r>
              <a:rPr lang="en-US" dirty="0"/>
              <a:t> </a:t>
            </a:r>
            <a:r>
              <a:rPr lang="en-CA" b="0" dirty="0">
                <a:solidFill>
                  <a:schemeClr val="accent3"/>
                </a:solidFill>
              </a:rPr>
              <a:t>pitch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length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chord</a:t>
            </a:r>
            <a:endParaRPr lang="fr-FR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note-in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current-chord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chord</a:t>
            </a:r>
            <a:r>
              <a:rPr lang="fr-FR" b="0" dirty="0">
                <a:solidFill>
                  <a:schemeClr val="accent2"/>
                </a:solidFill>
              </a:rPr>
              <a:t>-change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en-CA" dirty="0"/>
              <a:t>Functions: </a:t>
            </a:r>
            <a:r>
              <a:rPr lang="fr-FR" b="0" dirty="0">
                <a:solidFill>
                  <a:schemeClr val="accent1"/>
                </a:solidFill>
              </a:rPr>
              <a:t>note-</a:t>
            </a:r>
            <a:r>
              <a:rPr lang="fr-FR" b="0" dirty="0" err="1">
                <a:solidFill>
                  <a:schemeClr val="accent1"/>
                </a:solidFill>
              </a:rPr>
              <a:t>length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1"/>
                </a:solidFill>
              </a:rPr>
              <a:t>chord</a:t>
            </a:r>
            <a:r>
              <a:rPr lang="fr-FR" b="0" dirty="0">
                <a:solidFill>
                  <a:schemeClr val="accent1"/>
                </a:solidFill>
              </a:rPr>
              <a:t>-count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1"/>
                </a:solidFill>
              </a:rPr>
              <a:t>max-note-count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1"/>
                </a:solidFill>
              </a:rPr>
              <a:t>…</a:t>
            </a:r>
            <a:endParaRPr lang="en-CA" dirty="0">
              <a:solidFill>
                <a:schemeClr val="accent1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play-note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play-chord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progress</a:t>
            </a:r>
            <a:r>
              <a:rPr b="0" dirty="0"/>
              <a:t>,</a:t>
            </a:r>
            <a:r>
              <a:rPr lang="en-CA" b="0" dirty="0"/>
              <a:t> </a:t>
            </a:r>
            <a:r>
              <a:rPr lang="en-CA" dirty="0">
                <a:solidFill>
                  <a:schemeClr val="accent4"/>
                </a:solidFill>
              </a:rPr>
              <a:t>…</a:t>
            </a:r>
            <a:endParaRPr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General guidance for interesting melodies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C012-4347-C3B4-2E5D-EA01A46E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the Planners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77F5-B122-F368-CA2C-61D86BDB6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popf</a:t>
            </a:r>
            <a:r>
              <a:rPr lang="en-CA" dirty="0"/>
              <a:t> -T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optic -T -N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&lt;copy + paste plan to problem.*.plan&gt;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make-music problem.*.plan</a:t>
            </a:r>
          </a:p>
        </p:txBody>
      </p:sp>
    </p:spTree>
    <p:extLst>
      <p:ext uri="{BB962C8B-B14F-4D97-AF65-F5344CB8AC3E}">
        <p14:creationId xmlns:p14="http://schemas.microsoft.com/office/powerpoint/2010/main" val="3640177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587"/>
            <a:ext cx="10515600" cy="1808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/>
          </a:p>
          <a:p>
            <a:pPr marL="0" indent="0" algn="ctr">
              <a:buNone/>
            </a:pPr>
            <a:r>
              <a:rPr lang="en-CA" sz="4000" dirty="0"/>
              <a:t>https://mulab.ai/cisc-813/makemusic</a:t>
            </a:r>
          </a:p>
        </p:txBody>
      </p:sp>
    </p:spTree>
    <p:extLst>
      <p:ext uri="{BB962C8B-B14F-4D97-AF65-F5344CB8AC3E}">
        <p14:creationId xmlns:p14="http://schemas.microsoft.com/office/powerpoint/2010/main" val="31881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596</Words>
  <Application>Microsoft Office PowerPoint</Application>
  <PresentationFormat>Widescreen</PresentationFormat>
  <Paragraphs>89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Music 101</vt:lpstr>
      <vt:lpstr>PowerPoint Presentation</vt:lpstr>
      <vt:lpstr>PowerPoint Presentation</vt:lpstr>
      <vt:lpstr>Music</vt:lpstr>
      <vt:lpstr>Running the Planners</vt:lpstr>
      <vt:lpstr>PowerPoint Presentation</vt:lpstr>
      <vt:lpstr>1. Let’s make some music</vt:lpstr>
      <vt:lpstr>PowerPoint Presentation</vt:lpstr>
      <vt:lpstr>2. Chords</vt:lpstr>
      <vt:lpstr>PowerPoint Presentation</vt:lpstr>
      <vt:lpstr>3. Chord Progressions</vt:lpstr>
      <vt:lpstr>PowerPoint Presentation</vt:lpstr>
      <vt:lpstr>4. Time to break      the rules!</vt:lpstr>
      <vt:lpstr>PowerPoint Presentation</vt:lpstr>
      <vt:lpstr>5. Return to the tonic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27</cp:revision>
  <dcterms:created xsi:type="dcterms:W3CDTF">2022-12-22T14:48:06Z</dcterms:created>
  <dcterms:modified xsi:type="dcterms:W3CDTF">2023-02-26T02:59:30Z</dcterms:modified>
</cp:coreProperties>
</file>