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1" r:id="rId7"/>
    <p:sldId id="1693" r:id="rId8"/>
    <p:sldId id="1699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http://editor.planning.domains/planning-course/adl/moved-mv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http://editor.planning.domains/planning-course/adl/passenged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http://editor.planning.domains/planning-course/adl/circed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http://editor.planning.domains/planning-course/adl/safetied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enhsp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 manual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Getting everyone to their destination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Moving an autonomous car around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Picking up / dropping off passengers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Safe manual moves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 </a:t>
            </a:r>
            <a:r>
              <a:rPr lang="en-US" b="0" dirty="0"/>
              <a:t>cars, shuttles, and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location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car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mv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av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destination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hub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path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getin</a:t>
            </a:r>
            <a:r>
              <a:rPr lang="en-CA"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step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Get pe</a:t>
            </a:r>
            <a:r>
              <a:rPr b="0" dirty="0"/>
              <a:t>o</a:t>
            </a:r>
            <a:r>
              <a:rPr lang="en-US" b="0" dirty="0"/>
              <a:t>ple where they need to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3ACD6-E562-016B-2D7E-8F280D38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14569-79F5-F3D0-CCBD-782FA65A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18" y="856891"/>
            <a:ext cx="4039164" cy="51442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DEC37-4BEA-0596-45CE-0E2C9F1A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9" y="661460"/>
            <a:ext cx="3901778" cy="356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D10FC-B45D-F3EF-CBA1-2E3B2435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04" y="3880781"/>
            <a:ext cx="7962349" cy="244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A95851-E3DC-69C2-9C79-DCB81D89DA81}"/>
              </a:ext>
            </a:extLst>
          </p:cNvPr>
          <p:cNvSpPr txBox="1"/>
          <p:nvPr/>
        </p:nvSpPr>
        <p:spPr>
          <a:xfrm>
            <a:off x="8073582" y="141714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F7EF-93D8-9FF9-3BD4-2342BA742864}"/>
              </a:ext>
            </a:extLst>
          </p:cNvPr>
          <p:cNvSpPr txBox="1"/>
          <p:nvPr/>
        </p:nvSpPr>
        <p:spPr>
          <a:xfrm>
            <a:off x="9628702" y="246521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B844-65B3-081E-C346-A7C01BB31B24}"/>
              </a:ext>
            </a:extLst>
          </p:cNvPr>
          <p:cNvSpPr txBox="1"/>
          <p:nvPr/>
        </p:nvSpPr>
        <p:spPr>
          <a:xfrm>
            <a:off x="9628703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703F8-38E8-D6F7-17E0-FA29BE06A330}"/>
              </a:ext>
            </a:extLst>
          </p:cNvPr>
          <p:cNvSpPr txBox="1"/>
          <p:nvPr/>
        </p:nvSpPr>
        <p:spPr>
          <a:xfrm>
            <a:off x="6200107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59982-186A-A64A-FA5A-FBAA73E47B46}"/>
              </a:ext>
            </a:extLst>
          </p:cNvPr>
          <p:cNvSpPr txBox="1"/>
          <p:nvPr/>
        </p:nvSpPr>
        <p:spPr>
          <a:xfrm>
            <a:off x="6200107" y="2465215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912E179-7D66-82EC-8B0E-B6533BB17FAB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rot="16200000" flipV="1">
            <a:off x="7236539" y="261742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3C997F2-BE73-F814-A143-34586499EF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762781" y="1709531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A595EEC-4F5B-A1D3-B664-14D28FACE5BB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rot="10800000">
            <a:off x="8391940" y="2001918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ABD545-A558-1693-D488-EF13A42FEC0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9191377" y="1709531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026A59-BA48-4499-0880-3C5F2BB80E2C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8632480" y="420920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15D6D7-ECDA-05A5-2AC4-05D68DE1DC86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836820" y="2001918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8BBAC792-9267-69F1-EC90-DADE3971B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0924" y="1226507"/>
            <a:ext cx="593092" cy="59309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9925013-D648-09F9-890F-47E684557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7526" y="314936"/>
            <a:ext cx="593092" cy="5930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BA96B7-CE72-495B-18A3-6B48B9C51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1621" y="172986"/>
            <a:ext cx="379476" cy="3794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16FB5E-4351-9532-3079-BA40DC64B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728" y="47828"/>
            <a:ext cx="379476" cy="379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8A7182-EEF6-C218-AB5F-08976F668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1207" y="101300"/>
            <a:ext cx="379476" cy="3794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7DB214-50A2-33BF-D5FD-2EDE254E6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7788" y="2884866"/>
            <a:ext cx="379476" cy="3794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5C03865-B1EF-6469-53C1-BFBF80725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8258" y="2939716"/>
            <a:ext cx="379476" cy="37947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BF02DFA-5526-D5DC-E376-A9B2C86ED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7015" y="1750528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US" dirty="0"/>
              <a:t>Moving a manual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a warm-up. Let’s get this car to where it wants to go…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http://editor.planning.domains/planning-course/adl/moving-mv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343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Types</vt:lpstr>
      <vt:lpstr>PowerPoint Presentation</vt:lpstr>
      <vt:lpstr>PowerPoint Presentation</vt:lpstr>
      <vt:lpstr>1. Moving a manual car around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8</cp:revision>
  <dcterms:created xsi:type="dcterms:W3CDTF">2022-12-22T14:48:06Z</dcterms:created>
  <dcterms:modified xsi:type="dcterms:W3CDTF">2023-03-03T21:17:10Z</dcterms:modified>
</cp:coreProperties>
</file>