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691" r:id="rId7"/>
    <p:sldId id="1693" r:id="rId8"/>
    <p:sldId id="1699" r:id="rId9"/>
    <p:sldId id="1694" r:id="rId10"/>
    <p:sldId id="1700" r:id="rId11"/>
    <p:sldId id="1695" r:id="rId12"/>
    <p:sldId id="1701" r:id="rId13"/>
    <p:sldId id="1696" r:id="rId14"/>
    <p:sldId id="1702" r:id="rId15"/>
    <p:sldId id="1697" r:id="rId16"/>
    <p:sldId id="1703" r:id="rId17"/>
    <p:sldId id="1698" r:id="rId18"/>
    <p:sldId id="1704" r:id="rId19"/>
    <p:sldId id="16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Deterministic Planning</a:t>
            </a:r>
          </a:p>
          <a:p>
            <a:r>
              <a:rPr lang="en-US" dirty="0"/>
              <a:t>ADL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adl</a:t>
            </a:r>
            <a:r>
              <a:rPr lang="en-CA" sz="2800" dirty="0"/>
              <a:t>  /  moved-mv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Getting everyone to their destination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Load and drive passengers and get them all there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adl</a:t>
            </a:r>
            <a:r>
              <a:rPr lang="en-CA" sz="2800" dirty="0"/>
              <a:t>  /  passengers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adl</a:t>
            </a:r>
            <a:r>
              <a:rPr lang="en-CA" sz="2800" dirty="0"/>
              <a:t>  /  </a:t>
            </a:r>
            <a:r>
              <a:rPr lang="en-CA" sz="2800" dirty="0" err="1"/>
              <a:t>passenged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Moving an autonomous car around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Put the shuttles on the circuit!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adl</a:t>
            </a:r>
            <a:r>
              <a:rPr lang="en-CA" sz="2800" dirty="0"/>
              <a:t>  /  circuit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adl</a:t>
            </a:r>
            <a:r>
              <a:rPr lang="en-CA" sz="2800" dirty="0"/>
              <a:t>  /  </a:t>
            </a:r>
            <a:r>
              <a:rPr lang="en-CA" sz="2800" dirty="0" err="1"/>
              <a:t>circed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Picking up / dropping off passengers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Everyone aboard! Either that, or get outa here…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adl</a:t>
            </a:r>
            <a:r>
              <a:rPr lang="en-CA" sz="2800" dirty="0"/>
              <a:t>  /  all-aboard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adl</a:t>
            </a:r>
            <a:r>
              <a:rPr lang="en-CA" sz="2800" dirty="0"/>
              <a:t>  /  boarded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Safe manual moves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just avoid all those Tesla shuttles…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adl</a:t>
            </a:r>
            <a:r>
              <a:rPr lang="en-CA" sz="2800" dirty="0"/>
              <a:t>  /  safe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adl</a:t>
            </a:r>
            <a:r>
              <a:rPr lang="en-CA" sz="2800" dirty="0"/>
              <a:t>  /  </a:t>
            </a:r>
            <a:r>
              <a:rPr lang="en-CA" sz="2800" dirty="0" err="1"/>
              <a:t>safetied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1085938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endParaRPr i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m here but i'm not here">
            <a:extLst>
              <a:ext uri="{FF2B5EF4-FFF2-40B4-BE49-F238E27FC236}">
                <a16:creationId xmlns:a16="http://schemas.microsoft.com/office/drawing/2014/main" id="{8BF27172-6895-CEA3-5B32-230EA634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092" y="0"/>
            <a:ext cx="127261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Moving a manual car around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Getting everyone to their destination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Moving an autonomous car around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Picking up / dropping off passengers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Safe manual moves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 </a:t>
            </a:r>
            <a:r>
              <a:rPr lang="en-US" b="0" dirty="0"/>
              <a:t>cars, shuttles, and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location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car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person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mv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av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at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in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link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destination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hub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path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getin</a:t>
            </a:r>
            <a:r>
              <a:rPr lang="en-CA"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getout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step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Get pe</a:t>
            </a:r>
            <a:r>
              <a:rPr b="0" dirty="0"/>
              <a:t>o</a:t>
            </a:r>
            <a:r>
              <a:rPr lang="en-US" b="0" dirty="0"/>
              <a:t>ple where they need to be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3ACD6-E562-016B-2D7E-8F280D38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14569-79F5-F3D0-CCBD-782FA65A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18" y="856891"/>
            <a:ext cx="4039164" cy="51442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15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777643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7332763" y="418468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32764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3904168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3904168" y="418468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rot="16200000" flipV="1">
            <a:off x="4940600" y="1981211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466842" y="3429000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14F027-4B8B-F6A1-93E9-11707228A624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6096001" y="3721387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6895438" y="3429000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6336541" y="2140389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4540881" y="3721387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364" y="2921362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158" y="1625247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1226" y="1732055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367" y="1625247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647" y="1796155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228" y="4579721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429" y="4675486"/>
            <a:ext cx="379476" cy="3794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3F17CE6-1EB0-11AF-578B-F3D20E0D9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455" y="3445383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DEC37-4BEA-0596-45CE-0E2C9F1A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9" y="661460"/>
            <a:ext cx="3901778" cy="3566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D10FC-B45D-F3EF-CBA1-2E3B2435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04" y="3880781"/>
            <a:ext cx="7962349" cy="24471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A95851-E3DC-69C2-9C79-DCB81D89DA81}"/>
              </a:ext>
            </a:extLst>
          </p:cNvPr>
          <p:cNvSpPr txBox="1"/>
          <p:nvPr/>
        </p:nvSpPr>
        <p:spPr>
          <a:xfrm>
            <a:off x="8073582" y="141714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9F7EF-93D8-9FF9-3BD4-2342BA742864}"/>
              </a:ext>
            </a:extLst>
          </p:cNvPr>
          <p:cNvSpPr txBox="1"/>
          <p:nvPr/>
        </p:nvSpPr>
        <p:spPr>
          <a:xfrm>
            <a:off x="9628702" y="246521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9B844-65B3-081E-C346-A7C01BB31B24}"/>
              </a:ext>
            </a:extLst>
          </p:cNvPr>
          <p:cNvSpPr txBox="1"/>
          <p:nvPr/>
        </p:nvSpPr>
        <p:spPr>
          <a:xfrm>
            <a:off x="9628703" y="36907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703F8-38E8-D6F7-17E0-FA29BE06A330}"/>
              </a:ext>
            </a:extLst>
          </p:cNvPr>
          <p:cNvSpPr txBox="1"/>
          <p:nvPr/>
        </p:nvSpPr>
        <p:spPr>
          <a:xfrm>
            <a:off x="6200107" y="36907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59982-186A-A64A-FA5A-FBAA73E47B46}"/>
              </a:ext>
            </a:extLst>
          </p:cNvPr>
          <p:cNvSpPr txBox="1"/>
          <p:nvPr/>
        </p:nvSpPr>
        <p:spPr>
          <a:xfrm>
            <a:off x="6200107" y="2465215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912E179-7D66-82EC-8B0E-B6533BB17FAB}"/>
              </a:ext>
            </a:extLst>
          </p:cNvPr>
          <p:cNvCxnSpPr>
            <a:cxnSpLocks/>
            <a:stCxn id="16" idx="0"/>
            <a:endCxn id="19" idx="3"/>
          </p:cNvCxnSpPr>
          <p:nvPr/>
        </p:nvCxnSpPr>
        <p:spPr>
          <a:xfrm rot="16200000" flipV="1">
            <a:off x="7236539" y="261742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3C997F2-BE73-F814-A143-34586499EF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5762781" y="1709531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A595EEC-4F5B-A1D3-B664-14D28FACE5BB}"/>
              </a:ext>
            </a:extLst>
          </p:cNvPr>
          <p:cNvCxnSpPr>
            <a:cxnSpLocks/>
            <a:stCxn id="17" idx="1"/>
            <a:endCxn id="16" idx="2"/>
          </p:cNvCxnSpPr>
          <p:nvPr/>
        </p:nvCxnSpPr>
        <p:spPr>
          <a:xfrm rot="10800000">
            <a:off x="8391940" y="2001918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8ABD545-A558-1693-D488-EF13A42FEC04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5400000">
            <a:off x="9191377" y="1709531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026A59-BA48-4499-0880-3C5F2BB80E2C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8632480" y="420920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15D6D7-ECDA-05A5-2AC4-05D68DE1DC86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836820" y="2001918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8BBAC792-9267-69F1-EC90-DADE3971B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0924" y="1226507"/>
            <a:ext cx="593092" cy="59309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9925013-D648-09F9-890F-47E684557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7526" y="314936"/>
            <a:ext cx="593092" cy="59309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BA96B7-CE72-495B-18A3-6B48B9C518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1621" y="172986"/>
            <a:ext cx="379476" cy="3794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B16FB5E-4351-9532-3079-BA40DC64B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9728" y="47828"/>
            <a:ext cx="379476" cy="3794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A8A7182-EEF6-C218-AB5F-08976F6688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1207" y="101300"/>
            <a:ext cx="379476" cy="37947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7DB214-50A2-33BF-D5FD-2EDE254E6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7788" y="2884866"/>
            <a:ext cx="379476" cy="37947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5C03865-B1EF-6469-53C1-BFBF807256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8258" y="2939716"/>
            <a:ext cx="379476" cy="37947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BF02DFA-5526-D5DC-E376-A9B2C86ED3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7015" y="1750528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9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</a:t>
            </a:r>
            <a:r>
              <a:rPr lang="en-US" dirty="0"/>
              <a:t>Moving a manual car around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Just a warm-up. Let’s get this car to where it wants to go…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adl</a:t>
            </a:r>
            <a:r>
              <a:rPr lang="en-CA" sz="2800" dirty="0"/>
              <a:t>  /  moving-mv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236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Types</vt:lpstr>
      <vt:lpstr>PowerPoint Presentation</vt:lpstr>
      <vt:lpstr>PowerPoint Presentation</vt:lpstr>
      <vt:lpstr>1. Moving a manual car around</vt:lpstr>
      <vt:lpstr>PowerPoint Presentation</vt:lpstr>
      <vt:lpstr>2. Getting everyone to their destination</vt:lpstr>
      <vt:lpstr>PowerPoint Presentation</vt:lpstr>
      <vt:lpstr>3. Moving an autonomous car around</vt:lpstr>
      <vt:lpstr>PowerPoint Presentation</vt:lpstr>
      <vt:lpstr>4. Picking up / dropping off passengers</vt:lpstr>
      <vt:lpstr>PowerPoint Presentation</vt:lpstr>
      <vt:lpstr>5. Safe manual moves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18</cp:revision>
  <dcterms:created xsi:type="dcterms:W3CDTF">2022-12-22T14:48:06Z</dcterms:created>
  <dcterms:modified xsi:type="dcterms:W3CDTF">2023-03-23T17:08:35Z</dcterms:modified>
</cp:coreProperties>
</file>