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257" r:id="rId4"/>
    <p:sldId id="261" r:id="rId5"/>
    <p:sldId id="1709" r:id="rId6"/>
    <p:sldId id="1694" r:id="rId7"/>
    <p:sldId id="1700" r:id="rId8"/>
    <p:sldId id="1695" r:id="rId9"/>
    <p:sldId id="1701" r:id="rId10"/>
    <p:sldId id="1696" r:id="rId11"/>
    <p:sldId id="1702" r:id="rId12"/>
    <p:sldId id="1697" r:id="rId13"/>
    <p:sldId id="1703" r:id="rId14"/>
    <p:sldId id="1710" r:id="rId15"/>
    <p:sldId id="1698" r:id="rId16"/>
    <p:sldId id="16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7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Partial Observability</a:t>
            </a:r>
          </a:p>
          <a:p>
            <a:r>
              <a:rPr lang="en-US" dirty="0"/>
              <a:t>Contingent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Limited Sensing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Nothing in life is truly free…let’s force the agent to pay!</a:t>
            </a:r>
            <a:br>
              <a:rPr lang="en-CA" dirty="0"/>
            </a:br>
            <a:endParaRPr lang="en-CA" dirty="0"/>
          </a:p>
          <a:p>
            <a:r>
              <a:rPr lang="en-CA" dirty="0"/>
              <a:t>Modify the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so that…</a:t>
            </a:r>
          </a:p>
          <a:p>
            <a:pPr lvl="1"/>
            <a:r>
              <a:rPr lang="en-CA" dirty="0"/>
              <a:t>It uses a </a:t>
            </a:r>
            <a:r>
              <a:rPr lang="en-CA" b="1" dirty="0">
                <a:solidFill>
                  <a:schemeClr val="accent2"/>
                </a:solidFill>
              </a:rPr>
              <a:t>teleport-count </a:t>
            </a:r>
            <a:r>
              <a:rPr lang="en-CA" dirty="0"/>
              <a:t>fluent to count the number of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actions</a:t>
            </a:r>
          </a:p>
          <a:p>
            <a:pPr lvl="1"/>
            <a:r>
              <a:rPr lang="en-CA" dirty="0"/>
              <a:t>Restrict teleporting to not having a count of 1 (that’s all you get!)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Similarly, create </a:t>
            </a:r>
            <a:r>
              <a:rPr lang="en-CA" b="1" dirty="0">
                <a:solidFill>
                  <a:schemeClr val="accent4"/>
                </a:solidFill>
              </a:rPr>
              <a:t>setup-check</a:t>
            </a:r>
            <a:r>
              <a:rPr lang="en-CA" dirty="0"/>
              <a:t> to keep track of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actions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</a:t>
            </a:r>
            <a:r>
              <a:rPr lang="en-CA" sz="2800" dirty="0" err="1"/>
              <a:t>payup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</a:t>
            </a:r>
            <a:r>
              <a:rPr lang="en-CA" sz="2800" dirty="0" err="1"/>
              <a:t>momoney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Limited Time Freebies!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768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Checking is expensive, but how about free hints?</a:t>
            </a:r>
            <a:br>
              <a:rPr lang="en-CA" dirty="0"/>
            </a:br>
            <a:endParaRPr lang="en-CA" dirty="0"/>
          </a:p>
          <a:p>
            <a:r>
              <a:rPr lang="en-CA" dirty="0"/>
              <a:t>Create the </a:t>
            </a:r>
            <a:r>
              <a:rPr lang="en-CA" b="1" dirty="0" err="1">
                <a:solidFill>
                  <a:schemeClr val="accent4"/>
                </a:solidFill>
              </a:rPr>
              <a:t>evenodd</a:t>
            </a:r>
            <a:r>
              <a:rPr lang="en-CA" dirty="0"/>
              <a:t> sensing action to detect the </a:t>
            </a:r>
            <a:r>
              <a:rPr lang="en-CA" b="1" dirty="0">
                <a:solidFill>
                  <a:schemeClr val="accent2"/>
                </a:solidFill>
              </a:rPr>
              <a:t>even</a:t>
            </a:r>
            <a:r>
              <a:rPr lang="en-CA" dirty="0"/>
              <a:t> predicate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marL="0" indent="0" algn="ctr">
              <a:buNone/>
            </a:pPr>
            <a:r>
              <a:rPr lang="en-CA" dirty="0"/>
              <a:t>“If a location is even, then it has 2 or 4.</a:t>
            </a:r>
            <a:br>
              <a:rPr lang="en-CA" dirty="0"/>
            </a:br>
            <a:r>
              <a:rPr lang="en-CA" dirty="0"/>
              <a:t>   Otherwise, it’s odd and has 1 or 3”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76A52-E4F8-EEA5-8BBE-3532A8E2A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10" y="3712415"/>
            <a:ext cx="8843379" cy="24645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</a:t>
            </a:r>
            <a:r>
              <a:rPr lang="en-CA" sz="2800" dirty="0" err="1"/>
              <a:t>evenodd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</a:t>
            </a:r>
            <a:r>
              <a:rPr lang="en-CA" dirty="0" err="1"/>
              <a:t>oddeven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7700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Time to explore…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Time to play! Mess around with the </a:t>
            </a:r>
            <a:r>
              <a:rPr lang="en-CA" b="1" dirty="0">
                <a:solidFill>
                  <a:schemeClr val="accent4"/>
                </a:solidFill>
              </a:rPr>
              <a:t>check-setup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preconditions to change the budget, as well as the initial / goal.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How few check actions can you get away with?</a:t>
            </a:r>
          </a:p>
          <a:p>
            <a:r>
              <a:rPr lang="en-CA" dirty="0"/>
              <a:t>Impact of unlimited teleportation?</a:t>
            </a:r>
          </a:p>
          <a:p>
            <a:r>
              <a:rPr lang="en-CA" dirty="0"/>
              <a:t>Explore solutions (partial &amp; full) on just one quadrant.</a:t>
            </a:r>
          </a:p>
          <a:p>
            <a:r>
              <a:rPr lang="en-CA" dirty="0"/>
              <a:t>Can you solve 3 quadrants? All 4?</a:t>
            </a:r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explore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poprp</a:t>
            </a:r>
            <a:r>
              <a:rPr lang="en-US" i="1" dirty="0"/>
              <a:t> &amp; </a:t>
            </a:r>
            <a:r>
              <a:rPr lang="en-US" i="1" dirty="0" err="1"/>
              <a:t>cpor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Mini </a:t>
            </a:r>
            <a:r>
              <a:rPr lang="en-US" dirty="0" err="1"/>
              <a:t>Secredoku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Embodied </a:t>
            </a:r>
            <a:r>
              <a:rPr lang="en-US" dirty="0" err="1"/>
              <a:t>Secredoku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Limited sensing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Limited time freebies!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Time to explore…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Secredoku</a:t>
            </a:r>
            <a:r>
              <a:rPr lang="en-US" dirty="0"/>
              <a:t>: Secret + Sudoku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CA" b="0" dirty="0"/>
              <a:t>Ultimately, c</a:t>
            </a:r>
            <a:r>
              <a:rPr b="0" dirty="0" err="1"/>
              <a:t>reate</a:t>
            </a:r>
            <a:r>
              <a:rPr b="0" dirty="0"/>
              <a:t> a planning model that </a:t>
            </a:r>
            <a:r>
              <a:rPr lang="en-US" b="0" dirty="0"/>
              <a:t>lets an agent</a:t>
            </a:r>
            <a:br>
              <a:rPr lang="en-US" b="0" dirty="0"/>
            </a:br>
            <a:r>
              <a:rPr lang="en-US" b="0" dirty="0"/>
              <a:t>	walk around a sudoku board and make inferences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</a:t>
            </a:r>
            <a:r>
              <a:rPr lang="en-US" dirty="0"/>
              <a:t> </a:t>
            </a:r>
            <a:r>
              <a:rPr lang="en-CA" b="0" dirty="0">
                <a:solidFill>
                  <a:schemeClr val="accent3"/>
                </a:solidFill>
              </a:rPr>
              <a:t>num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3"/>
                </a:solidFill>
              </a:rPr>
              <a:t>loc</a:t>
            </a:r>
            <a:endParaRPr lang="fr-FR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solved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assigned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check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solve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teleport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Rules of Sudoku + partial info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C012-4347-C3B4-2E5D-EA01A46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Running the Planners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177F5-B122-F368-CA2C-61D86BDB6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 err="1"/>
              <a:t>poprp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endParaRPr lang="en-CA" dirty="0"/>
          </a:p>
          <a:p>
            <a:pPr marL="0" indent="0">
              <a:buNone/>
            </a:pPr>
            <a:r>
              <a:rPr lang="en-CA" dirty="0" err="1"/>
              <a:t>chmod</a:t>
            </a:r>
            <a:r>
              <a:rPr lang="en-CA" dirty="0"/>
              <a:t> </a:t>
            </a:r>
            <a:r>
              <a:rPr lang="en-CA" dirty="0" err="1"/>
              <a:t>a+x</a:t>
            </a:r>
            <a:r>
              <a:rPr lang="en-CA" dirty="0"/>
              <a:t> compile_plan.sh</a:t>
            </a:r>
          </a:p>
          <a:p>
            <a:pPr marL="0" indent="0">
              <a:buNone/>
            </a:pPr>
            <a:r>
              <a:rPr lang="en-CA" dirty="0"/>
              <a:t>./compile_plan.sh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 err="1"/>
              <a:t>cpor</a:t>
            </a:r>
            <a:r>
              <a:rPr lang="en-CA" dirty="0"/>
              <a:t> </a:t>
            </a:r>
            <a:r>
              <a:rPr lang="en-CA" dirty="0" err="1"/>
              <a:t>domain.pddl</a:t>
            </a:r>
            <a:r>
              <a:rPr lang="en-CA" dirty="0"/>
              <a:t> </a:t>
            </a:r>
            <a:r>
              <a:rPr lang="en-CA" dirty="0" err="1"/>
              <a:t>problem.pddl</a:t>
            </a:r>
            <a:r>
              <a:rPr lang="en-CA" dirty="0"/>
              <a:t> offline</a:t>
            </a:r>
          </a:p>
          <a:p>
            <a:pPr marL="0" indent="0">
              <a:buNone/>
            </a:pPr>
            <a:r>
              <a:rPr lang="en-CA" dirty="0"/>
              <a:t>dot -</a:t>
            </a:r>
            <a:r>
              <a:rPr lang="en-CA" dirty="0" err="1"/>
              <a:t>Tpng</a:t>
            </a:r>
            <a:r>
              <a:rPr lang="en-CA" dirty="0"/>
              <a:t> offline &gt; graph.png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61746-A076-4EF1-43FD-BA1CAF2830C0}"/>
              </a:ext>
            </a:extLst>
          </p:cNvPr>
          <p:cNvSpPr/>
          <p:nvPr/>
        </p:nvSpPr>
        <p:spPr>
          <a:xfrm>
            <a:off x="8307422" y="3000983"/>
            <a:ext cx="1926076" cy="856034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CA" b="1" dirty="0"/>
              <a:t>Visualization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8E58AFA5-3B0F-24D8-4DBD-869DBDBB1C92}"/>
              </a:ext>
            </a:extLst>
          </p:cNvPr>
          <p:cNvCxnSpPr>
            <a:stCxn id="4" idx="1"/>
          </p:cNvCxnSpPr>
          <p:nvPr/>
        </p:nvCxnSpPr>
        <p:spPr>
          <a:xfrm rot="10800000">
            <a:off x="5408580" y="2694562"/>
            <a:ext cx="2898843" cy="7344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BA2FB49-01C8-6672-2D48-CF4A08605F25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>
            <a:off x="5311302" y="3200400"/>
            <a:ext cx="2996120" cy="2286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8419EED3-39E0-4C08-2254-5FF9F521088D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758774" y="3428999"/>
            <a:ext cx="2548648" cy="138619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177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Mini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Let’s just solve a 2x2 Sudoku</a:t>
            </a:r>
          </a:p>
          <a:p>
            <a:r>
              <a:rPr lang="en-CA" dirty="0"/>
              <a:t>First, look &amp; understand the problem file.</a:t>
            </a:r>
            <a:br>
              <a:rPr lang="en-CA" dirty="0"/>
            </a:b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br>
              <a:rPr lang="en-CA" dirty="0"/>
            </a:br>
            <a:br>
              <a:rPr lang="en-CA" dirty="0"/>
            </a:br>
            <a:r>
              <a:rPr lang="en-CA" sz="2800" dirty="0" err="1"/>
              <a:t>ppos</a:t>
            </a:r>
            <a:r>
              <a:rPr lang="en-CA" sz="2800" dirty="0"/>
              <a:t>  /  mini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F5EFCDB9-F810-594F-651D-92BE45FFF962}"/>
              </a:ext>
            </a:extLst>
          </p:cNvPr>
          <p:cNvSpPr txBox="1">
            <a:spLocks/>
          </p:cNvSpPr>
          <p:nvPr/>
        </p:nvSpPr>
        <p:spPr>
          <a:xfrm>
            <a:off x="6846124" y="3251016"/>
            <a:ext cx="4507676" cy="1632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solve</a:t>
            </a:r>
            <a:r>
              <a:rPr lang="en-CA" dirty="0"/>
              <a:t> action</a:t>
            </a:r>
          </a:p>
          <a:p>
            <a:pPr lvl="1"/>
            <a:r>
              <a:rPr lang="en-CA" dirty="0"/>
              <a:t>Must know the assignment</a:t>
            </a:r>
          </a:p>
          <a:p>
            <a:pPr lvl="1"/>
            <a:r>
              <a:rPr lang="en-CA" dirty="0"/>
              <a:t>Sets the </a:t>
            </a:r>
            <a:r>
              <a:rPr lang="en-CA" b="1" dirty="0">
                <a:solidFill>
                  <a:schemeClr val="accent2"/>
                </a:solidFill>
              </a:rPr>
              <a:t>solved</a:t>
            </a:r>
            <a:r>
              <a:rPr lang="en-CA" b="1" dirty="0"/>
              <a:t> </a:t>
            </a:r>
            <a:r>
              <a:rPr lang="en-CA" dirty="0"/>
              <a:t>predicate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E4F9B71-CB5B-C75F-C1DA-19F8846C640C}"/>
              </a:ext>
            </a:extLst>
          </p:cNvPr>
          <p:cNvSpPr txBox="1">
            <a:spLocks/>
          </p:cNvSpPr>
          <p:nvPr/>
        </p:nvSpPr>
        <p:spPr>
          <a:xfrm>
            <a:off x="1424544" y="3251016"/>
            <a:ext cx="5421580" cy="18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Create the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sensing action</a:t>
            </a:r>
          </a:p>
          <a:p>
            <a:pPr lvl="1"/>
            <a:r>
              <a:rPr lang="en-CA" dirty="0"/>
              <a:t>No precondition (just leave it out)</a:t>
            </a:r>
          </a:p>
          <a:p>
            <a:pPr lvl="1"/>
            <a:r>
              <a:rPr lang="en-CA" dirty="0"/>
              <a:t>Checks a location for a number</a:t>
            </a:r>
          </a:p>
          <a:p>
            <a:pPr lvl="1"/>
            <a:r>
              <a:rPr lang="en-CA" dirty="0"/>
              <a:t>Senses the </a:t>
            </a:r>
            <a:r>
              <a:rPr lang="en-CA" b="1" dirty="0">
                <a:solidFill>
                  <a:schemeClr val="accent2"/>
                </a:solidFill>
              </a:rPr>
              <a:t>assigned</a:t>
            </a:r>
            <a:r>
              <a:rPr lang="en-CA" dirty="0"/>
              <a:t> predicate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minified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Embodied </a:t>
            </a:r>
            <a:r>
              <a:rPr lang="en-CA" dirty="0" err="1"/>
              <a:t>Secredoku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Now we have an agent walking around. How fun!</a:t>
            </a:r>
            <a:br>
              <a:rPr lang="en-CA" dirty="0"/>
            </a:br>
            <a:endParaRPr lang="en-CA" dirty="0"/>
          </a:p>
          <a:p>
            <a:r>
              <a:rPr lang="en-CA" dirty="0"/>
              <a:t>Again, look at the problem file (together, shall we?) to understand</a:t>
            </a:r>
          </a:p>
          <a:p>
            <a:r>
              <a:rPr lang="en-CA" dirty="0"/>
              <a:t>Only allow </a:t>
            </a:r>
            <a:r>
              <a:rPr lang="en-CA" b="1" dirty="0">
                <a:solidFill>
                  <a:schemeClr val="accent4"/>
                </a:solidFill>
              </a:rPr>
              <a:t>check</a:t>
            </a:r>
            <a:r>
              <a:rPr lang="en-CA" dirty="0"/>
              <a:t> when the location is unsolved and agent is there</a:t>
            </a:r>
          </a:p>
          <a:p>
            <a:r>
              <a:rPr lang="en-CA" dirty="0"/>
              <a:t>Add a standard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action (based on </a:t>
            </a:r>
            <a:r>
              <a:rPr lang="en-CA" b="1" dirty="0">
                <a:solidFill>
                  <a:schemeClr val="accent2"/>
                </a:solidFill>
              </a:rPr>
              <a:t>link</a:t>
            </a:r>
            <a:r>
              <a:rPr lang="en-CA" dirty="0"/>
              <a:t> predicate)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4"/>
                </a:solidFill>
              </a:rPr>
              <a:t>teleport</a:t>
            </a:r>
            <a:r>
              <a:rPr lang="en-CA" dirty="0"/>
              <a:t> action that lets them move instantly anywhere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mobile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ppos</a:t>
            </a:r>
            <a:r>
              <a:rPr lang="en-CA" sz="2800" dirty="0"/>
              <a:t>  /  </a:t>
            </a:r>
            <a:r>
              <a:rPr lang="en-CA" sz="2800" dirty="0" err="1"/>
              <a:t>moveit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483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Secredoku: Secret + Sudoku</vt:lpstr>
      <vt:lpstr>Running the Planners</vt:lpstr>
      <vt:lpstr>1. Mini Secredoku</vt:lpstr>
      <vt:lpstr>PowerPoint Presentation</vt:lpstr>
      <vt:lpstr>2. Embodied Secredoku</vt:lpstr>
      <vt:lpstr>PowerPoint Presentation</vt:lpstr>
      <vt:lpstr>3. Limited Sensing</vt:lpstr>
      <vt:lpstr>PowerPoint Presentation</vt:lpstr>
      <vt:lpstr>4. Limited Time Freebies!</vt:lpstr>
      <vt:lpstr>PowerPoint Presentation</vt:lpstr>
      <vt:lpstr>PowerPoint Presentation</vt:lpstr>
      <vt:lpstr>5. Time to explore…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19</cp:revision>
  <dcterms:created xsi:type="dcterms:W3CDTF">2022-12-22T14:48:06Z</dcterms:created>
  <dcterms:modified xsi:type="dcterms:W3CDTF">2023-03-23T20:25:18Z</dcterms:modified>
</cp:coreProperties>
</file>