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261" r:id="rId7"/>
    <p:sldId id="1705" r:id="rId8"/>
    <p:sldId id="1694" r:id="rId9"/>
    <p:sldId id="1706" r:id="rId10"/>
    <p:sldId id="1707" r:id="rId11"/>
    <p:sldId id="1708" r:id="rId12"/>
    <p:sldId id="1715" r:id="rId13"/>
    <p:sldId id="1716" r:id="rId14"/>
    <p:sldId id="1717" r:id="rId15"/>
    <p:sldId id="1712" r:id="rId16"/>
    <p:sldId id="1713" r:id="rId17"/>
    <p:sldId id="1714" r:id="rId18"/>
    <p:sldId id="1711" r:id="rId19"/>
    <p:sldId id="1709" r:id="rId20"/>
    <p:sldId id="1718" r:id="rId21"/>
    <p:sldId id="1719" r:id="rId22"/>
    <p:sldId id="1720" r:id="rId23"/>
    <p:sldId id="1721" r:id="rId24"/>
    <p:sldId id="1722" r:id="rId25"/>
    <p:sldId id="1695" r:id="rId26"/>
    <p:sldId id="1701" r:id="rId27"/>
    <p:sldId id="1696" r:id="rId28"/>
    <p:sldId id="1702" r:id="rId29"/>
    <p:sldId id="1697" r:id="rId30"/>
    <p:sldId id="1703" r:id="rId31"/>
    <p:sldId id="1698" r:id="rId32"/>
    <p:sldId id="1704" r:id="rId33"/>
    <p:sldId id="16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1/6/2023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PROST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73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72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Getting everyone to their destination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and drive passengers and get them all there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http://editor.planning.domains/planning-course/adl/passenged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Moving an autonomous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http://editor.planning.domains/planning-course/adl/circed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Picking up / dropping off passengers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http://editor.planning.domains/planning-course/adl/all-aboard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http://editor.planning.domains/planning-course/adl/boarded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Safe manual moves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http://editor.planning.domains/planning-course/adl/safetied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http://editor.planning.domains/planning-course/rddl/starter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349</Words>
  <Application>Microsoft Office PowerPoint</Application>
  <PresentationFormat>Widescreen</PresentationFormat>
  <Paragraphs>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PowerPoint Presentation</vt:lpstr>
      <vt:lpstr>PowerPoint Presentation</vt:lpstr>
      <vt:lpstr>2. Getting everyone to their destination</vt:lpstr>
      <vt:lpstr>PowerPoint Presentation</vt:lpstr>
      <vt:lpstr>3. Moving an autonomous car around</vt:lpstr>
      <vt:lpstr>PowerPoint Presentation</vt:lpstr>
      <vt:lpstr>4. Picking up / dropping off passengers</vt:lpstr>
      <vt:lpstr>PowerPoint Presentation</vt:lpstr>
      <vt:lpstr>5. Safe manual moves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10</cp:revision>
  <dcterms:created xsi:type="dcterms:W3CDTF">2022-12-22T14:48:06Z</dcterms:created>
  <dcterms:modified xsi:type="dcterms:W3CDTF">2023-01-06T16:34:05Z</dcterms:modified>
</cp:coreProperties>
</file>