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http://editor.planning.domains/planning-course/hybrid/kablooey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http://editor.planning.domains/planning-course/hybrid/goonred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http://editor.planning.domains/planning-course/hybrid/dirbyh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enhsp-2020 --domain domain.5.pddl --problem problem.5.pddl</a:t>
            </a:r>
            <a:br>
              <a:rPr lang="en-CA" sz="2800" dirty="0"/>
            </a:b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-ha true    -h 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hmrp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-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enhsp-2020 --domain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--problem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p.pddl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see the events: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the plan:</a:t>
            </a:r>
            <a:br>
              <a:rPr lang="en-CA" dirty="0"/>
            </a:br>
            <a:r>
              <a:rPr lang="en-CA" dirty="0"/>
              <a:t>	…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sp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out.plan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validate: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-v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b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-l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&gt;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out.tex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drive when their (infinite)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http://editor.planning.domains/planning-course/hybrid/gogogo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607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Running Tips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14</cp:revision>
  <dcterms:created xsi:type="dcterms:W3CDTF">2022-12-22T14:48:06Z</dcterms:created>
  <dcterms:modified xsi:type="dcterms:W3CDTF">2023-03-16T14:58:44Z</dcterms:modified>
</cp:coreProperties>
</file>