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706" r:id="rId7"/>
    <p:sldId id="1694" r:id="rId8"/>
    <p:sldId id="1700" r:id="rId9"/>
    <p:sldId id="1695" r:id="rId10"/>
    <p:sldId id="1701" r:id="rId11"/>
    <p:sldId id="1696" r:id="rId12"/>
    <p:sldId id="1702" r:id="rId13"/>
    <p:sldId id="1697" r:id="rId14"/>
    <p:sldId id="1703" r:id="rId15"/>
    <p:sldId id="1698" r:id="rId16"/>
    <p:sldId id="1704" r:id="rId17"/>
    <p:sldId id="16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10/27/2024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Hierarchical Task Networks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crash </a:t>
            </a:r>
            <a:r>
              <a:rPr lang="en-CA" b="1" dirty="0">
                <a:solidFill>
                  <a:schemeClr val="accent1"/>
                </a:solidFill>
              </a:rPr>
              <a:t>event</a:t>
            </a:r>
            <a:r>
              <a:rPr lang="en-CA" dirty="0"/>
              <a:t> that will smash the two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together.</a:t>
            </a:r>
          </a:p>
          <a:p>
            <a:r>
              <a:rPr lang="en-CA" dirty="0"/>
              <a:t>To make sure it works, let’s set the goal to include </a:t>
            </a:r>
            <a:r>
              <a:rPr lang="en-CA" dirty="0">
                <a:solidFill>
                  <a:schemeClr val="accent2"/>
                </a:solidFill>
              </a:rPr>
              <a:t>crash</a:t>
            </a:r>
            <a:r>
              <a:rPr lang="en-CA" dirty="0"/>
              <a:t>ing</a:t>
            </a:r>
          </a:p>
          <a:p>
            <a:r>
              <a:rPr lang="en-CA" dirty="0"/>
              <a:t>To let the planner control things, have </a:t>
            </a:r>
            <a:r>
              <a:rPr lang="en-CA" b="1" dirty="0">
                <a:solidFill>
                  <a:schemeClr val="accent4"/>
                </a:solidFill>
              </a:rPr>
              <a:t>start-driving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stop-driving</a:t>
            </a:r>
            <a:r>
              <a:rPr lang="en-CA" dirty="0"/>
              <a:t> actions that just change the </a:t>
            </a:r>
            <a:r>
              <a:rPr lang="en-CA" dirty="0">
                <a:solidFill>
                  <a:schemeClr val="accent2"/>
                </a:solidFill>
              </a:rPr>
              <a:t>driving</a:t>
            </a:r>
            <a:r>
              <a:rPr lang="en-CA" dirty="0"/>
              <a:t> status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kablooey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go back to letting the cars loose</a:t>
            </a:r>
          </a:p>
          <a:p>
            <a:r>
              <a:rPr lang="en-CA" dirty="0"/>
              <a:t>Remove the </a:t>
            </a:r>
            <a:r>
              <a:rPr lang="en-CA" dirty="0">
                <a:solidFill>
                  <a:schemeClr val="accent4"/>
                </a:solidFill>
              </a:rPr>
              <a:t>start</a:t>
            </a:r>
            <a:r>
              <a:rPr lang="en-CA" dirty="0"/>
              <a:t>/</a:t>
            </a:r>
            <a:r>
              <a:rPr lang="en-CA" dirty="0">
                <a:solidFill>
                  <a:schemeClr val="accent4"/>
                </a:solidFill>
              </a:rPr>
              <a:t>stop</a:t>
            </a:r>
            <a:r>
              <a:rPr lang="en-CA" dirty="0"/>
              <a:t> actions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1"/>
                </a:solidFill>
              </a:rPr>
              <a:t>light-change</a:t>
            </a:r>
            <a:r>
              <a:rPr lang="en-CA" dirty="0"/>
              <a:t> event that alternates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CA" dirty="0"/>
              <a:t> process that counts down the red light.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goonred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Time to go get them peeps!</a:t>
            </a:r>
          </a:p>
          <a:p>
            <a:r>
              <a:rPr lang="en-CA" dirty="0"/>
              <a:t>Allow the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4"/>
                </a:solidFill>
              </a:rPr>
              <a:t>stop</a:t>
            </a:r>
            <a:r>
              <a:rPr lang="en-CA" dirty="0"/>
              <a:t>, but then stay stopped until the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CA" dirty="0"/>
              <a:t> process completes</a:t>
            </a:r>
          </a:p>
          <a:p>
            <a:r>
              <a:rPr lang="en-CA" dirty="0"/>
              <a:t>Let</a:t>
            </a:r>
            <a:r>
              <a:rPr lang="en-CA" dirty="0">
                <a:solidFill>
                  <a:schemeClr val="accent3"/>
                </a:solidFill>
              </a:rPr>
              <a:t> people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board</a:t>
            </a:r>
            <a:r>
              <a:rPr lang="en-CA" dirty="0"/>
              <a:t> or </a:t>
            </a:r>
            <a:r>
              <a:rPr lang="en-CA" b="1" dirty="0" err="1">
                <a:solidFill>
                  <a:schemeClr val="accent4"/>
                </a:solidFill>
              </a:rPr>
              <a:t>unboard</a:t>
            </a:r>
            <a:r>
              <a:rPr lang="en-CA" dirty="0"/>
              <a:t> depending on if they are close enough to an idling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</a:p>
          <a:p>
            <a:r>
              <a:rPr lang="en-CA" dirty="0"/>
              <a:t>Actions to </a:t>
            </a:r>
            <a:r>
              <a:rPr lang="en-CA" b="1" dirty="0">
                <a:solidFill>
                  <a:schemeClr val="accent4"/>
                </a:solidFill>
              </a:rPr>
              <a:t>serve</a:t>
            </a:r>
            <a:r>
              <a:rPr lang="en-CA" dirty="0"/>
              <a:t> a </a:t>
            </a:r>
            <a:r>
              <a:rPr lang="en-CA" dirty="0">
                <a:solidFill>
                  <a:schemeClr val="accent3"/>
                </a:solidFill>
              </a:rPr>
              <a:t>person</a:t>
            </a:r>
            <a:r>
              <a:rPr lang="en-CA" dirty="0"/>
              <a:t> or have them </a:t>
            </a:r>
            <a:r>
              <a:rPr lang="en-CA" b="1" dirty="0">
                <a:solidFill>
                  <a:schemeClr val="accent4"/>
                </a:solidFill>
              </a:rPr>
              <a:t>switch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circuits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2"/>
                </a:solidFill>
              </a:rPr>
              <a:t>destination</a:t>
            </a:r>
            <a:r>
              <a:rPr lang="en-CA" dirty="0"/>
              <a:t> for </a:t>
            </a:r>
            <a:r>
              <a:rPr lang="en-CA" dirty="0">
                <a:solidFill>
                  <a:schemeClr val="accent3"/>
                </a:solidFill>
              </a:rPr>
              <a:t>people</a:t>
            </a:r>
          </a:p>
          <a:p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dirbyh</a:t>
            </a:r>
            <a:endParaRPr lang="en-CA" sz="2800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enhsp-2020 --domain domain.5.pddl --problem problem.5.pddl</a:t>
            </a:r>
            <a:br>
              <a:rPr lang="en-CA" sz="2800" dirty="0"/>
            </a:b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-ha true    -h 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hmrp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-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wh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panda-viz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31C99-0DD6-7BF9-9B7E-30EDF521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CA" dirty="0"/>
              <a:t>Simple Serve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Complex Recipe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Service &amp; Hands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Order Up!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Putting it all together</a:t>
            </a:r>
            <a:endParaRPr lang="en-CA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Model the inner workings of a top-tier restaurant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CA" b="0" dirty="0">
                <a:solidFill>
                  <a:schemeClr val="accent3"/>
                </a:solidFill>
              </a:rPr>
              <a:t>food (meal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dish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…)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person (server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chef</a:t>
            </a:r>
            <a:r>
              <a:rPr lang="en-CA" b="0" dirty="0"/>
              <a:t>,</a:t>
            </a:r>
            <a:r>
              <a:rPr lang="en-CA" dirty="0">
                <a:solidFill>
                  <a:schemeClr val="accent3"/>
                </a:solidFill>
              </a:rPr>
              <a:t> </a:t>
            </a:r>
            <a:r>
              <a:rPr lang="en-CA" b="0" dirty="0">
                <a:solidFill>
                  <a:schemeClr val="accent3"/>
                </a:solidFill>
              </a:rPr>
              <a:t>guest)</a:t>
            </a:r>
            <a:r>
              <a:rPr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room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has-</a:t>
            </a:r>
            <a:r>
              <a:rPr lang="fr-FR" b="0" dirty="0" err="1">
                <a:solidFill>
                  <a:schemeClr val="accent2"/>
                </a:solidFill>
              </a:rPr>
              <a:t>ingredient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prepared</a:t>
            </a:r>
            <a:r>
              <a:rPr lang="fr-FR" b="0" dirty="0"/>
              <a:t>, </a:t>
            </a:r>
            <a:r>
              <a:rPr lang="fr-FR" b="1" dirty="0">
                <a:solidFill>
                  <a:schemeClr val="accent2"/>
                </a:solidFill>
              </a:rPr>
              <a:t>…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prepare-dish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prepare-ingredient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Tasks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serve-couple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prepare-ingredients</a:t>
            </a:r>
            <a:r>
              <a:rPr lang="en-US" b="0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Methods</a:t>
            </a:r>
            <a:r>
              <a:rPr lang="en-US" b="0" dirty="0"/>
              <a:t>: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m_two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-course-meal</a:t>
            </a:r>
            <a:r>
              <a:rPr lang="en-US" b="0" dirty="0"/>
              <a:t>,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m_server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-couple</a:t>
            </a:r>
            <a:r>
              <a:rPr lang="en-US" b="0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Restaurant configuration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solve: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panda-viz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domain.hddl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problem.hddl</a:t>
            </a:r>
            <a:br>
              <a:rPr lang="en-CA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CA" dirty="0"/>
            </a:br>
            <a:endParaRPr lang="en-CA" dirty="0"/>
          </a:p>
          <a:p>
            <a:r>
              <a:rPr lang="en-CA" dirty="0"/>
              <a:t>To see the plan:</a:t>
            </a:r>
            <a:br>
              <a:rPr lang="en-CA" dirty="0"/>
            </a:br>
            <a:r>
              <a:rPr lang="en-CA" dirty="0"/>
              <a:t>	</a:t>
            </a:r>
            <a:r>
              <a:rPr lang="en-CA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open link printed in the terminal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Simple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/>
              <a:t>htn</a:t>
            </a:r>
            <a:r>
              <a:rPr lang="en-CA" dirty="0"/>
              <a:t>  /  ??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??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409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Running Tips</vt:lpstr>
      <vt:lpstr>1. Simple Server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21</cp:revision>
  <dcterms:created xsi:type="dcterms:W3CDTF">2022-12-22T14:48:06Z</dcterms:created>
  <dcterms:modified xsi:type="dcterms:W3CDTF">2024-10-30T04:41:27Z</dcterms:modified>
</cp:coreProperties>
</file>