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US" sz="2400" b="1" dirty="0"/>
              <a:t>docker run -it --privileged -v $(</a:t>
            </a:r>
            <a:r>
              <a:rPr lang="en-US" sz="2400" b="1" dirty="0" err="1"/>
              <a:t>pwd</a:t>
            </a:r>
            <a:r>
              <a:rPr lang="en-US" sz="2400" b="1" dirty="0"/>
              <a:t>):/PROJECT </a:t>
            </a:r>
            <a:r>
              <a:rPr lang="en-US" sz="2400" b="1" dirty="0" err="1"/>
              <a:t>cjmuise</a:t>
            </a:r>
            <a:r>
              <a:rPr lang="en-US" sz="2400" b="1" dirty="0"/>
              <a:t>/cisc813-rddlprost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sz="2400" b="1" dirty="0" err="1"/>
              <a:t>rddlprost</a:t>
            </a:r>
            <a:r>
              <a:rPr lang="en-CA" sz="2400" b="1" dirty="0"/>
              <a:t> </a:t>
            </a:r>
            <a:r>
              <a:rPr lang="en-CA" sz="2400" b="1" dirty="0" err="1"/>
              <a:t>domain.rddl</a:t>
            </a:r>
            <a:r>
              <a:rPr lang="en-CA" sz="2400" b="1" dirty="0"/>
              <a:t> </a:t>
            </a:r>
            <a:r>
              <a:rPr lang="en-CA" sz="2400" b="1" dirty="0" err="1"/>
              <a:t>instance.rddl</a:t>
            </a:r>
            <a:r>
              <a:rPr lang="en-CA" sz="2400" b="1" dirty="0"/>
              <a:t> 1 10</a:t>
            </a:r>
            <a:br>
              <a:rPr lang="en-CA" b="1" dirty="0"/>
            </a:b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viz </a:t>
            </a:r>
            <a:r>
              <a:rPr lang="en-CA" b="1" dirty="0" err="1"/>
              <a:t>data.json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640</Words>
  <Application>Microsoft Office PowerPoint</Application>
  <PresentationFormat>Widescreen</PresentationFormat>
  <Paragraphs>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17</cp:revision>
  <dcterms:created xsi:type="dcterms:W3CDTF">2022-12-22T14:48:06Z</dcterms:created>
  <dcterms:modified xsi:type="dcterms:W3CDTF">2023-02-14T19:18:12Z</dcterms:modified>
</cp:coreProperties>
</file>