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261" r:id="rId6"/>
    <p:sldId id="1691" r:id="rId7"/>
    <p:sldId id="1693" r:id="rId8"/>
    <p:sldId id="1699" r:id="rId9"/>
    <p:sldId id="1694" r:id="rId10"/>
    <p:sldId id="1700" r:id="rId11"/>
    <p:sldId id="1695" r:id="rId12"/>
    <p:sldId id="1701" r:id="rId13"/>
    <p:sldId id="1696" r:id="rId14"/>
    <p:sldId id="1702" r:id="rId15"/>
    <p:sldId id="1697" r:id="rId16"/>
    <p:sldId id="1703" r:id="rId17"/>
    <p:sldId id="1698" r:id="rId18"/>
    <p:sldId id="1704" r:id="rId19"/>
    <p:sldId id="16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1/3/2023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Deterministic Planning</a:t>
            </a:r>
          </a:p>
          <a:p>
            <a:r>
              <a:rPr lang="en-US" dirty="0"/>
              <a:t>ADL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http://editor.planning.domains/planning-course/adl/moved-mv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Getting everyone to their destination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Load and drive passengers and get them all there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http://editor.planning.domains/planning-course/adl/passengers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http://editor.planning.domains/planning-course/adl/passenged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</a:t>
            </a:r>
            <a:r>
              <a:rPr lang="en-US" dirty="0"/>
              <a:t>Moving an autonomous car around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Put the shuttles on the circuit!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http://editor.planning.domains/planning-course/adl/circuit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http://editor.planning.domains/planning-course/adl/circed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Picking up / dropping off passengers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Everyone aboard! Either that, or get outa here…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http://editor.planning.domains/planning-course/adl/all-aboard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http://editor.planning.domains/planning-course/adl/boarded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Safe manual moves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just avoid all those Tesla shuttles…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http://editor.planning.domains/planning-course/adl/safe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http://editor.planning.domains/planning-course/adl/safetied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1085938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endParaRPr i="1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'm here but i'm not here">
            <a:extLst>
              <a:ext uri="{FF2B5EF4-FFF2-40B4-BE49-F238E27FC236}">
                <a16:creationId xmlns:a16="http://schemas.microsoft.com/office/drawing/2014/main" id="{8BF27172-6895-CEA3-5B32-230EA6342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092" y="0"/>
            <a:ext cx="127261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Moving a manual car around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Getting everyone to their destination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Moving an autonomous car around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Picking up / dropping off passengers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Safe manual moves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the</a:t>
            </a:r>
            <a:br>
              <a:rPr b="0" dirty="0"/>
            </a:br>
            <a:r>
              <a:rPr b="0" dirty="0"/>
              <a:t>          </a:t>
            </a:r>
            <a:r>
              <a:rPr lang="en-US" b="0" dirty="0"/>
              <a:t>   </a:t>
            </a:r>
            <a:r>
              <a:rPr b="0" dirty="0"/>
              <a:t>movement of </a:t>
            </a:r>
            <a:r>
              <a:rPr lang="en-US" b="0" dirty="0"/>
              <a:t>cars, shuttles, and people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location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car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person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mv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av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at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in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link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destination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hub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path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b="0" dirty="0">
                <a:solidFill>
                  <a:schemeClr val="accent4"/>
                </a:solidFill>
              </a:rPr>
              <a:t>move</a:t>
            </a:r>
            <a:r>
              <a:rPr b="0" dirty="0"/>
              <a:t>, </a:t>
            </a:r>
            <a:r>
              <a:rPr lang="en-US" b="0" dirty="0" err="1">
                <a:solidFill>
                  <a:schemeClr val="accent4"/>
                </a:solidFill>
              </a:rPr>
              <a:t>getin</a:t>
            </a:r>
            <a:r>
              <a:rPr lang="en-CA" b="0" dirty="0"/>
              <a:t>, </a:t>
            </a:r>
            <a:r>
              <a:rPr lang="en-US" b="0" dirty="0" err="1">
                <a:solidFill>
                  <a:schemeClr val="accent4"/>
                </a:solidFill>
              </a:rPr>
              <a:t>getout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step</a:t>
            </a:r>
            <a:endParaRPr b="0"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Get pe</a:t>
            </a:r>
            <a:r>
              <a:rPr b="0" dirty="0"/>
              <a:t>o</a:t>
            </a:r>
            <a:r>
              <a:rPr lang="en-US" b="0" dirty="0"/>
              <a:t>ple where they need to be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3ACD6-E562-016B-2D7E-8F280D38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14569-79F5-F3D0-CCBD-782FA65A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18" y="856891"/>
            <a:ext cx="4039164" cy="51442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15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F2AC4-823A-915B-BDEC-B7A47C66E28F}"/>
              </a:ext>
            </a:extLst>
          </p:cNvPr>
          <p:cNvSpPr txBox="1"/>
          <p:nvPr/>
        </p:nvSpPr>
        <p:spPr>
          <a:xfrm>
            <a:off x="5777643" y="313661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0EC66-2296-ED58-51FE-7AD368A222C3}"/>
              </a:ext>
            </a:extLst>
          </p:cNvPr>
          <p:cNvSpPr txBox="1"/>
          <p:nvPr/>
        </p:nvSpPr>
        <p:spPr>
          <a:xfrm>
            <a:off x="7332763" y="418468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l5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6B01F-43F8-CA9F-D682-72221B86D4FA}"/>
              </a:ext>
            </a:extLst>
          </p:cNvPr>
          <p:cNvSpPr txBox="1"/>
          <p:nvPr/>
        </p:nvSpPr>
        <p:spPr>
          <a:xfrm>
            <a:off x="7332764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8CD88-F803-9293-B62F-A4C4E916F050}"/>
              </a:ext>
            </a:extLst>
          </p:cNvPr>
          <p:cNvSpPr txBox="1"/>
          <p:nvPr/>
        </p:nvSpPr>
        <p:spPr>
          <a:xfrm>
            <a:off x="3904168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01EB0-EFE8-4FDC-4F2C-EB83E0F28593}"/>
              </a:ext>
            </a:extLst>
          </p:cNvPr>
          <p:cNvSpPr txBox="1"/>
          <p:nvPr/>
        </p:nvSpPr>
        <p:spPr>
          <a:xfrm>
            <a:off x="3904168" y="418468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71C7-32D6-E752-98C0-7C75681D5AA0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rot="16200000" flipV="1">
            <a:off x="4940600" y="1981211"/>
            <a:ext cx="755682" cy="1555119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03C8DD-BCFF-1F14-BB71-72DA209FE0B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466842" y="3429000"/>
            <a:ext cx="1511367" cy="12700"/>
          </a:xfrm>
          <a:prstGeom prst="curvedConnector3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014F027-4B8B-F6A1-93E9-11707228A624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rot="10800000">
            <a:off x="6096001" y="3721387"/>
            <a:ext cx="1236763" cy="75568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3A916BA-B83B-4FB4-0529-4E039A455DD2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6895438" y="3429000"/>
            <a:ext cx="1511366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6336541" y="2140389"/>
            <a:ext cx="755682" cy="123676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E9AC1C0-AB39-51F9-1934-14922BB47086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4540881" y="3721387"/>
            <a:ext cx="1555119" cy="755685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2639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DEC37-4BEA-0596-45CE-0E2C9F1A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09" y="661460"/>
            <a:ext cx="3901778" cy="3566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D10FC-B45D-F3EF-CBA1-2E3B2435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204" y="3880781"/>
            <a:ext cx="7962349" cy="24471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A95851-E3DC-69C2-9C79-DCB81D89DA81}"/>
              </a:ext>
            </a:extLst>
          </p:cNvPr>
          <p:cNvSpPr txBox="1"/>
          <p:nvPr/>
        </p:nvSpPr>
        <p:spPr>
          <a:xfrm>
            <a:off x="8073582" y="141714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9F7EF-93D8-9FF9-3BD4-2342BA742864}"/>
              </a:ext>
            </a:extLst>
          </p:cNvPr>
          <p:cNvSpPr txBox="1"/>
          <p:nvPr/>
        </p:nvSpPr>
        <p:spPr>
          <a:xfrm>
            <a:off x="9628702" y="246521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l5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9B844-65B3-081E-C346-A7C01BB31B24}"/>
              </a:ext>
            </a:extLst>
          </p:cNvPr>
          <p:cNvSpPr txBox="1"/>
          <p:nvPr/>
        </p:nvSpPr>
        <p:spPr>
          <a:xfrm>
            <a:off x="9628703" y="36907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B703F8-38E8-D6F7-17E0-FA29BE06A330}"/>
              </a:ext>
            </a:extLst>
          </p:cNvPr>
          <p:cNvSpPr txBox="1"/>
          <p:nvPr/>
        </p:nvSpPr>
        <p:spPr>
          <a:xfrm>
            <a:off x="6200107" y="36907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959982-186A-A64A-FA5A-FBAA73E47B46}"/>
              </a:ext>
            </a:extLst>
          </p:cNvPr>
          <p:cNvSpPr txBox="1"/>
          <p:nvPr/>
        </p:nvSpPr>
        <p:spPr>
          <a:xfrm>
            <a:off x="6200107" y="2465215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912E179-7D66-82EC-8B0E-B6533BB17FAB}"/>
              </a:ext>
            </a:extLst>
          </p:cNvPr>
          <p:cNvCxnSpPr>
            <a:cxnSpLocks/>
            <a:stCxn id="16" idx="0"/>
            <a:endCxn id="19" idx="3"/>
          </p:cNvCxnSpPr>
          <p:nvPr/>
        </p:nvCxnSpPr>
        <p:spPr>
          <a:xfrm rot="16200000" flipV="1">
            <a:off x="7236539" y="261742"/>
            <a:ext cx="755682" cy="1555119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3C997F2-BE73-F814-A143-34586499EF4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5762781" y="1709531"/>
            <a:ext cx="1511367" cy="12700"/>
          </a:xfrm>
          <a:prstGeom prst="curvedConnector3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A595EEC-4F5B-A1D3-B664-14D28FACE5BB}"/>
              </a:ext>
            </a:extLst>
          </p:cNvPr>
          <p:cNvCxnSpPr>
            <a:cxnSpLocks/>
            <a:stCxn id="17" idx="1"/>
            <a:endCxn id="16" idx="2"/>
          </p:cNvCxnSpPr>
          <p:nvPr/>
        </p:nvCxnSpPr>
        <p:spPr>
          <a:xfrm rot="10800000">
            <a:off x="8391940" y="2001918"/>
            <a:ext cx="1236763" cy="75568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8ABD545-A558-1693-D488-EF13A42FEC04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rot="5400000">
            <a:off x="9191377" y="1709531"/>
            <a:ext cx="1511366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026A59-BA48-4499-0880-3C5F2BB80E2C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5400000" flipH="1" flipV="1">
            <a:off x="8632480" y="420920"/>
            <a:ext cx="755682" cy="123676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15D6D7-ECDA-05A5-2AC4-05D68DE1DC86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836820" y="2001918"/>
            <a:ext cx="1555119" cy="755685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97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</a:t>
            </a:r>
            <a:r>
              <a:rPr lang="en-US" dirty="0"/>
              <a:t>Moving a manual car around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Just a warm-up. Let’s get this car to where it wants to go…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http://editor.planning.domains/planning-course/adl/moving-mv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336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Summary</vt:lpstr>
      <vt:lpstr>Types</vt:lpstr>
      <vt:lpstr>PowerPoint Presentation</vt:lpstr>
      <vt:lpstr>PowerPoint Presentation</vt:lpstr>
      <vt:lpstr>1. Moving a manual car around</vt:lpstr>
      <vt:lpstr>PowerPoint Presentation</vt:lpstr>
      <vt:lpstr>2. Getting everyone to their destination</vt:lpstr>
      <vt:lpstr>PowerPoint Presentation</vt:lpstr>
      <vt:lpstr>3. Moving an autonomous car around</vt:lpstr>
      <vt:lpstr>PowerPoint Presentation</vt:lpstr>
      <vt:lpstr>4. Picking up / dropping off passengers</vt:lpstr>
      <vt:lpstr>PowerPoint Presentation</vt:lpstr>
      <vt:lpstr>5. Safe manual moves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6</cp:revision>
  <dcterms:created xsi:type="dcterms:W3CDTF">2022-12-22T14:48:06Z</dcterms:created>
  <dcterms:modified xsi:type="dcterms:W3CDTF">2023-01-04T04:45:46Z</dcterms:modified>
</cp:coreProperties>
</file>