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3E8-C14C-874E-90E2-A234267F8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77FB7-52A1-D643-BC89-4ACFAD497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F7ED-E42E-854A-9AF9-716C8B02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6632-D0C9-6C49-ADB4-5BB9BEDC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0A8C-833B-4948-A9C8-1ACA5580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0FD1-539C-4740-A8DB-83856EB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4108B-0A92-124E-AAFA-126A8BB3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47F1-EF7A-7047-8DC2-C1F4FAF5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A251-7AB8-9849-AA50-FC89723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2E6B-3D15-484D-A543-2AFC0D40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3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7B678-FF92-EA40-ADD1-A768BD29C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F0C3C-4DE7-7E49-A6A1-B1408DB51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5CEBE-5CCA-9343-A717-DCCFC634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7802F-1F8D-8E4E-9565-DECF1712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8D81-DABA-9642-9ACB-1BB22226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1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8C6F-289F-4A47-96F7-DDD4F8D8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AA85-433F-884C-ABA2-DB1CCDBC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0D99-D033-6447-9FC9-F48777EF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6A8D-2F3F-184D-9533-FC221D27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F346-AAFA-1B48-B8D8-E37861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A75E-2B30-5543-BC96-B02CD266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42306-AE5D-2C41-8281-0BCDA93A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F269-0B36-C045-B7B0-ED25DDD1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17A3-7469-B044-BA50-BE5E4515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B5C1-0775-D748-BE61-FE5FDB73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AD51-B83E-0C4F-ADCE-D1791323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D9885-A03C-6E4A-8151-952CABBDB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E9D6F-48CB-9941-A3F4-5D8492E5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9B154-BCFC-C846-973E-71DBEAF5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A8B6E-763A-4346-8249-621C32FC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D183A-1CEB-B745-ACC5-446BE273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8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B016-DB36-7042-A24E-4CC6BBEC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27EF-C57C-6D40-BF6F-BDA3CA6F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8B688-D70F-5048-9D2F-506A85364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0DFFD-DFD1-ED49-A548-214A4001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95C87-2399-9245-A513-404B91C27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CA2B5-BBE0-3F40-BDB9-57B324DF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798B-A359-9F4D-A249-5112A377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80E64-5281-184D-971B-F5DCBF1A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68FC-C0B8-0941-B900-B4432445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0D7D5-009D-454F-86B6-EBAD2470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3BD38-941C-5A4B-845F-CED79E22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CBC74-47B4-7E42-BB66-2A193832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F7DB6-C7B3-E84C-A9C7-092DEA92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A609C-C874-8F44-BD77-6A21A356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80D58-FF9C-414A-A0FD-FBFDC3AB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1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454-FF17-354D-94CC-AC33E129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1249-E507-274C-B5DB-10797DF7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7266D-3292-8B44-811E-5DA0E3BEB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E6097-2254-104F-B0B9-37729384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8B878-7962-EE4D-88A2-0B352E4F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AC48-10B1-444D-864E-B6DE7A32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3A8F-E36D-9649-BBE2-3A703E04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E972D-789D-1D41-AD7C-1653F4D8B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D494-3482-2146-A6E3-CC745C4D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F7A9-EF68-A146-97FE-DC348DDD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7770F-5A02-F44A-AFDB-BAA30DC1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FCED4-572C-ED4B-82C5-F8AAC417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C463B-3639-624A-9666-932F14B3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5AE3-8C33-0B4E-B58E-CD136B2E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EFA7-84D3-0848-A937-8AFE7C060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CEAE-B892-B841-923F-5DD21864BCB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794E-E9FB-E145-9629-3CE8E69C6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13C1-DECB-EE4A-A4B5-2F5EE2088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75D5-4AC2-BA4E-B858-422DC71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B27E-E2FD-8B4F-9DD1-5EB45B827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 Editor Plugin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FE3A8-0898-094C-AEB9-76142F268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 Ding</a:t>
            </a:r>
          </a:p>
          <a:p>
            <a:r>
              <a:rPr lang="en-US" dirty="0"/>
              <a:t>8 Feb 2022</a:t>
            </a:r>
          </a:p>
        </p:txBody>
      </p:sp>
    </p:spTree>
    <p:extLst>
      <p:ext uri="{BB962C8B-B14F-4D97-AF65-F5344CB8AC3E}">
        <p14:creationId xmlns:p14="http://schemas.microsoft.com/office/powerpoint/2010/main" val="152341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B0D932-6F70-2246-805D-09ACC1B78A88}"/>
              </a:ext>
            </a:extLst>
          </p:cNvPr>
          <p:cNvSpPr/>
          <p:nvPr/>
        </p:nvSpPr>
        <p:spPr>
          <a:xfrm>
            <a:off x="163840" y="2333244"/>
            <a:ext cx="2571750" cy="1996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Planning-as-service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133FE-1E19-A94F-90D1-86CB260AFBD8}"/>
              </a:ext>
            </a:extLst>
          </p:cNvPr>
          <p:cNvSpPr/>
          <p:nvPr/>
        </p:nvSpPr>
        <p:spPr>
          <a:xfrm>
            <a:off x="2511552" y="2133600"/>
            <a:ext cx="1450848" cy="3901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1. GET: /package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F8D60-5611-5E4E-B28E-54FDBDE310AE}"/>
              </a:ext>
            </a:extLst>
          </p:cNvPr>
          <p:cNvSpPr/>
          <p:nvPr/>
        </p:nvSpPr>
        <p:spPr>
          <a:xfrm>
            <a:off x="2511552" y="2838830"/>
            <a:ext cx="3168178" cy="3901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2. GET: </a:t>
            </a:r>
            <a:r>
              <a:rPr lang="en-AU" sz="1400" dirty="0"/>
              <a:t>/package/&lt;package&gt;/&lt;service&gt;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80734-DBAC-6E46-B58E-3FEB5160584F}"/>
              </a:ext>
            </a:extLst>
          </p:cNvPr>
          <p:cNvSpPr/>
          <p:nvPr/>
        </p:nvSpPr>
        <p:spPr>
          <a:xfrm>
            <a:off x="2511552" y="3424047"/>
            <a:ext cx="3168178" cy="3901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3. POST: </a:t>
            </a:r>
            <a:r>
              <a:rPr lang="en-AU" sz="1400" dirty="0"/>
              <a:t>/package/&lt;package&gt;/&lt;service&gt;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9A8CC-C219-764C-943E-4FBC844E4840}"/>
              </a:ext>
            </a:extLst>
          </p:cNvPr>
          <p:cNvSpPr/>
          <p:nvPr/>
        </p:nvSpPr>
        <p:spPr>
          <a:xfrm>
            <a:off x="2511552" y="4058790"/>
            <a:ext cx="2694432" cy="3901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4. POST: </a:t>
            </a:r>
            <a:r>
              <a:rPr lang="en-AU" sz="1400" dirty="0"/>
              <a:t>/check/&lt;</a:t>
            </a:r>
            <a:r>
              <a:rPr lang="en-AU" sz="1400" dirty="0" err="1"/>
              <a:t>string:task_id</a:t>
            </a:r>
            <a:r>
              <a:rPr lang="en-AU" sz="1400" dirty="0"/>
              <a:t>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13671-0E3A-AB44-80BE-A83368F10F10}"/>
              </a:ext>
            </a:extLst>
          </p:cNvPr>
          <p:cNvSpPr/>
          <p:nvPr/>
        </p:nvSpPr>
        <p:spPr>
          <a:xfrm>
            <a:off x="9284017" y="2333244"/>
            <a:ext cx="2571750" cy="1996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Planning-editor plugin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FE7EC-09D3-3246-92B6-3646DD5461D4}"/>
              </a:ext>
            </a:extLst>
          </p:cNvPr>
          <p:cNvSpPr/>
          <p:nvPr/>
        </p:nvSpPr>
        <p:spPr>
          <a:xfrm>
            <a:off x="7002793" y="2138172"/>
            <a:ext cx="2453617" cy="3901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Return list of available solvers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BF13D-A69B-9948-B2B6-D4150076EB40}"/>
              </a:ext>
            </a:extLst>
          </p:cNvPr>
          <p:cNvSpPr/>
          <p:nvPr/>
        </p:nvSpPr>
        <p:spPr>
          <a:xfrm>
            <a:off x="6478417" y="2843402"/>
            <a:ext cx="3005520" cy="3901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Return list of required parameters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31975-E22A-884C-9255-F9F8AD0C18F9}"/>
              </a:ext>
            </a:extLst>
          </p:cNvPr>
          <p:cNvSpPr/>
          <p:nvPr/>
        </p:nvSpPr>
        <p:spPr>
          <a:xfrm>
            <a:off x="7927401" y="3424047"/>
            <a:ext cx="1556536" cy="3901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Submit the task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231667-6954-844F-851C-CC64EDF5ED4C}"/>
              </a:ext>
            </a:extLst>
          </p:cNvPr>
          <p:cNvSpPr/>
          <p:nvPr/>
        </p:nvSpPr>
        <p:spPr>
          <a:xfrm>
            <a:off x="8177700" y="4058790"/>
            <a:ext cx="1339790" cy="3901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Get the result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9F2AAD-E9A3-994D-814C-C043598679D7}"/>
              </a:ext>
            </a:extLst>
          </p:cNvPr>
          <p:cNvSpPr/>
          <p:nvPr/>
        </p:nvSpPr>
        <p:spPr>
          <a:xfrm>
            <a:off x="2985297" y="4432751"/>
            <a:ext cx="2386803" cy="2249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/>
              <a:t>adaptor: planning_editor_adaptor</a:t>
            </a:r>
          </a:p>
        </p:txBody>
      </p:sp>
    </p:spTree>
    <p:extLst>
      <p:ext uri="{BB962C8B-B14F-4D97-AF65-F5344CB8AC3E}">
        <p14:creationId xmlns:p14="http://schemas.microsoft.com/office/powerpoint/2010/main" val="221338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B365-166A-3043-B8A7-0F9741B1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4085-3A85-5C40-9AD5-C8F593DE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plan generate result that can not be passed successfully</a:t>
            </a:r>
          </a:p>
          <a:p>
            <a:pPr lvl="1"/>
            <a:r>
              <a:rPr lang="en-US" dirty="0"/>
              <a:t>Return a plan with single step called plan which include the original plan text</a:t>
            </a:r>
          </a:p>
          <a:p>
            <a:r>
              <a:rPr lang="en-US" dirty="0"/>
              <a:t>Multiple plan</a:t>
            </a:r>
          </a:p>
          <a:p>
            <a:pPr lvl="1"/>
            <a:r>
              <a:rPr lang="en-US" dirty="0"/>
              <a:t>Return the first/last available plan</a:t>
            </a:r>
          </a:p>
          <a:p>
            <a:pPr lvl="1"/>
            <a:r>
              <a:rPr lang="en-US" dirty="0"/>
              <a:t>Return all the plans, and create a new tab for each plan generated</a:t>
            </a:r>
          </a:p>
          <a:p>
            <a:r>
              <a:rPr lang="en-US" dirty="0"/>
              <a:t>Error</a:t>
            </a:r>
          </a:p>
          <a:p>
            <a:pPr lvl="1"/>
            <a:r>
              <a:rPr lang="en-US" dirty="0"/>
              <a:t>Error tab with the trackback.</a:t>
            </a:r>
          </a:p>
        </p:txBody>
      </p:sp>
    </p:spTree>
    <p:extLst>
      <p:ext uri="{BB962C8B-B14F-4D97-AF65-F5344CB8AC3E}">
        <p14:creationId xmlns:p14="http://schemas.microsoft.com/office/powerpoint/2010/main" val="173069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Planning Editor Plugin Design</vt:lpstr>
      <vt:lpstr>PowerPoint Presentation</vt:lpstr>
      <vt:lpstr>Special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Editor Plugin Design</dc:title>
  <dc:creator>Yi Ding</dc:creator>
  <cp:lastModifiedBy>Yi Ding</cp:lastModifiedBy>
  <cp:revision>4</cp:revision>
  <dcterms:created xsi:type="dcterms:W3CDTF">2022-02-08T03:59:24Z</dcterms:created>
  <dcterms:modified xsi:type="dcterms:W3CDTF">2022-02-08T04:57:24Z</dcterms:modified>
</cp:coreProperties>
</file>