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2" r:id="rId5"/>
    <p:sldId id="273" r:id="rId6"/>
    <p:sldId id="274" r:id="rId7"/>
    <p:sldId id="275" r:id="rId8"/>
    <p:sldId id="276" r:id="rId9"/>
    <p:sldId id="269" r:id="rId10"/>
    <p:sldId id="270" r:id="rId11"/>
    <p:sldId id="256" r:id="rId12"/>
    <p:sldId id="257" r:id="rId13"/>
    <p:sldId id="260" r:id="rId14"/>
    <p:sldId id="271" r:id="rId15"/>
    <p:sldId id="261" r:id="rId16"/>
    <p:sldId id="262" r:id="rId17"/>
    <p:sldId id="27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D7F6-A279-450A-B061-AE93A72C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337C5-89DE-43EE-AA2B-3ED914E94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547A-0AC1-4493-AF49-67E54625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C88B-C32F-4CAE-A1F2-4F0DE740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B1401-1B4C-48FA-82BE-90EA8C29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9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FBC-FB02-44B3-AC46-48569EDD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9998D-BD70-42BC-AF8A-0737E2E0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47B2F-147A-4DA0-AD92-8537CCE1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0288-55D1-4FA1-98F7-C06E67F6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8A95-84B5-4104-9B5B-44ED50D3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00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CBD8-FE04-43EA-AF8B-DAA8DB280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6A706-95B1-4E77-81E3-5C39CA1C8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6EAF-2D52-4E4F-BDC5-94C6FC67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CC93-F418-421C-BA84-6F9F1D40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A835-9F3A-45A8-BADB-35FB7B9C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1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9503-A368-47DE-844F-AC864651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7328-CB9D-4D32-9906-9AC44F1A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A71B-2C06-48DD-8943-1DFE2AC2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9BE0-3D7F-48D0-9681-AC82205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8960-64C0-47ED-9D75-3C5D3C58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6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CBE4-D4D0-4B0F-A6E8-028944DC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1AC8D-0CC4-45C3-9AA0-FAED4ED8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1657-4676-4CD1-B41A-DBD681E8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A4EC-16C3-4F9C-B6C2-4AFC3D0F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9DA35-76CE-40ED-9520-80D74133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5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A7FF-7E9D-43A1-AB9E-771FAAE6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1E23-8940-4F6F-87A8-B017495AB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8E472-B35F-4137-A075-BCEF7D2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ECE4-3A77-4D22-846F-FF0C8F81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4C128-BB0C-4F15-B2A8-DE83F73E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8DE94-C1C8-48FD-90DF-3DB77A60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7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EC1F-2F09-4699-A02E-6BB5314A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850D5-5B5A-43D5-9DEF-9A54C896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97688-0900-422E-A729-824630CDE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A0418-A42B-4B1B-ACB3-A2DC93F9C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CE450-73C1-4D79-91FF-E01597468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AB537-B3E6-4D6F-BC30-9DE7B013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F5375-3283-4C35-AA8B-66A67A5D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6E80D-B1F3-4CE9-8D5E-7ECFBE89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9E2C-F71C-4594-BE00-43579F41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58DDE-ACF5-4FA3-A067-4FCCBD52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9A07A-4E7C-47BD-9562-7D82E8F8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2AEFE-A76E-4ED7-B25A-05AF8A0A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4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18B8D-8239-4C1D-AF41-EDB28155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8D44D-16F3-4ECF-A752-0CBF8C05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771D8-39B3-424E-AD5B-4FBA51C3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4E68-743B-48C3-B6DA-9E55759A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F0A4-BEFF-4983-875B-641075BA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29E0E-6308-4088-9700-6D4C3C755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8DDCF-0141-4A5C-A1C5-9B647D4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A3E9-8002-4A5C-853E-33AF7ED4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03957-59B2-423F-B5F4-E4AE1CB5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7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9398-4939-423A-88D8-222768EB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114C1-7DA8-4EEB-8AD5-49B2EF8F3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635C5-BA31-4161-AC51-1D73006E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39F91-4E5E-444E-B682-D6D32E22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A0529-223A-4EFB-AB4D-84DA314C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7594F-C083-4015-B6E0-D4A3A2E0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7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78824-097F-4D9A-A105-5B8F0363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7ACC1-FE82-4515-8A67-B2281865F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5894-3796-494E-9E45-C558A5ED0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D2C-07A0-4B00-ACD4-99402AA2B237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4C4D-5144-4DDF-AEF8-774476BB8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41CA-21B3-465E-A9CB-61708F629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2DE7-B68D-4F4E-BD96-C3BD954B6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965F-9D9D-4845-872C-409BECBC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46" y="2555741"/>
            <a:ext cx="10515600" cy="1325563"/>
          </a:xfrm>
        </p:spPr>
        <p:txBody>
          <a:bodyPr>
            <a:normAutofit/>
          </a:bodyPr>
          <a:lstStyle/>
          <a:p>
            <a:r>
              <a:rPr lang="en-IN" sz="7200" b="1" dirty="0" err="1"/>
              <a:t>Plotly</a:t>
            </a:r>
            <a:r>
              <a:rPr lang="en-IN" sz="7200" b="1" dirty="0"/>
              <a:t> and Cufflinks</a:t>
            </a:r>
          </a:p>
        </p:txBody>
      </p:sp>
    </p:spTree>
    <p:extLst>
      <p:ext uri="{BB962C8B-B14F-4D97-AF65-F5344CB8AC3E}">
        <p14:creationId xmlns:p14="http://schemas.microsoft.com/office/powerpoint/2010/main" val="187104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B415AB-89D4-4128-A895-EB3780D5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40" y="649993"/>
            <a:ext cx="10099762" cy="51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8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FAFFAB-DB0E-4C9E-A52E-9ACD4873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33" y="1526469"/>
            <a:ext cx="3227159" cy="4242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B5600-329E-4CE2-9275-D4C17729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92" y="1714693"/>
            <a:ext cx="8019167" cy="4607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8C514-509D-40E5-892A-820CB190252F}"/>
              </a:ext>
            </a:extLst>
          </p:cNvPr>
          <p:cNvSpPr txBox="1"/>
          <p:nvPr/>
        </p:nvSpPr>
        <p:spPr>
          <a:xfrm>
            <a:off x="5384800" y="485422"/>
            <a:ext cx="3307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err="1"/>
              <a:t>Iplot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47239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2C97F-4951-4006-B147-9BACF2F5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11" y="810983"/>
            <a:ext cx="9291814" cy="5427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12E60-1791-4DFD-8594-745E9D3C892B}"/>
              </a:ext>
            </a:extLst>
          </p:cNvPr>
          <p:cNvSpPr txBox="1"/>
          <p:nvPr/>
        </p:nvSpPr>
        <p:spPr>
          <a:xfrm>
            <a:off x="4809067" y="-20014"/>
            <a:ext cx="3307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err="1"/>
              <a:t>Iplot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19832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CC5632-667E-444E-8373-18151CD5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39170"/>
            <a:ext cx="8420100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BFED8-0BB1-4817-9888-9EF8D674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1932404"/>
            <a:ext cx="8420100" cy="4786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95BE3-DA50-4947-A2EF-C831F2EC22F4}"/>
              </a:ext>
            </a:extLst>
          </p:cNvPr>
          <p:cNvSpPr txBox="1"/>
          <p:nvPr/>
        </p:nvSpPr>
        <p:spPr>
          <a:xfrm>
            <a:off x="1049867" y="2598003"/>
            <a:ext cx="3307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err="1"/>
              <a:t>Iplot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53667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5D02C-760F-4441-A0DC-99CDBC88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473514"/>
            <a:ext cx="11021145" cy="51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8BFF83-5C5D-4476-BB24-DD5AD6616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46" r="81861"/>
          <a:stretch/>
        </p:blipFill>
        <p:spPr>
          <a:xfrm>
            <a:off x="225776" y="1309332"/>
            <a:ext cx="3296357" cy="4018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B51593-DA99-45F8-92F3-00C09D2CE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27" y="564444"/>
            <a:ext cx="8872630" cy="61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3E47F-B0DB-4C05-BC79-6C828E4A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79" y="1340675"/>
            <a:ext cx="8929511" cy="4937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41371D-7754-438E-8E4A-953412C6CEC4}"/>
              </a:ext>
            </a:extLst>
          </p:cNvPr>
          <p:cNvSpPr txBox="1"/>
          <p:nvPr/>
        </p:nvSpPr>
        <p:spPr>
          <a:xfrm>
            <a:off x="4549423" y="417688"/>
            <a:ext cx="3307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44119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6A904-8EB8-4988-999C-766198CA8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44"/>
          <a:stretch/>
        </p:blipFill>
        <p:spPr>
          <a:xfrm>
            <a:off x="810948" y="286823"/>
            <a:ext cx="10570104" cy="628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5A12F9-A1B4-45F6-8E43-DBDC7BF1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55" y="338666"/>
            <a:ext cx="10743865" cy="61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A67491-B1EC-4C96-A539-470F4A82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14325"/>
            <a:ext cx="104394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9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4E274-09CE-4816-85C4-4551DB03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2" y="194704"/>
            <a:ext cx="5967792" cy="64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3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FAA56-AAC9-4C2F-BE51-16F08AA6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00" y="1143361"/>
            <a:ext cx="10607535" cy="34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119A2A-C3C9-4948-BDB5-07CE28DB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761400"/>
            <a:ext cx="9434286" cy="53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5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7E3894-6325-47AA-A454-4D98DAF5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00" y="576774"/>
            <a:ext cx="11826300" cy="57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FA52A4-0512-4E0B-97A8-83486425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19" y="308644"/>
            <a:ext cx="9198154" cy="63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546D7-7DB6-42C6-8371-9E5E3B41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87" y="620777"/>
            <a:ext cx="10092267" cy="52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44B90-1534-41D0-8BDC-20D801D21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7" t="4730" r="-3477" b="31236"/>
          <a:stretch/>
        </p:blipFill>
        <p:spPr>
          <a:xfrm>
            <a:off x="1738488" y="138193"/>
            <a:ext cx="9437512" cy="58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6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Plotly and Cufflinks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2020-03-31T13:36:45Z</dcterms:created>
  <dcterms:modified xsi:type="dcterms:W3CDTF">2020-03-31T14:05:07Z</dcterms:modified>
</cp:coreProperties>
</file>